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1" roundtripDataSignature="AMtx7mgGUgC8bP/6x6a+no2/VlUxsjkq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2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7" name="Google Shape;3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3" name="Google Shape;43;p22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4" name="Google Shape;44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5" name="Google Shape;55;p2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6" name="Google Shape;56;p2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2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8" name="Google Shape;58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4" name="Google Shape;64;p2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5" name="Google Shape;65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979712" y="729000"/>
            <a:ext cx="5400000" cy="5400000"/>
          </a:xfrm>
          <a:prstGeom prst="ellipse">
            <a:avLst/>
          </a:prstGeom>
          <a:gradFill>
            <a:gsLst>
              <a:gs pos="0">
                <a:srgbClr val="00206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2195736" y="1124744"/>
            <a:ext cx="5040560" cy="604867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noFill/>
                <a:latin typeface="Calibri"/>
              </a:rPr>
              <a:t>Who wants to play a game which is</a:t>
            </a:r>
          </a:p>
        </p:txBody>
      </p:sp>
      <p:sp>
        <p:nvSpPr>
          <p:cNvPr id="86" name="Google Shape;86;p1"/>
          <p:cNvSpPr/>
          <p:nvPr/>
        </p:nvSpPr>
        <p:spPr>
          <a:xfrm>
            <a:off x="1187624" y="2921168"/>
            <a:ext cx="684076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libri"/>
              <a:buNone/>
            </a:pPr>
            <a:r>
              <a:rPr b="1" i="0" lang="en-US" sz="6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MILLIONAIRE</a:t>
            </a: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1888175" y="692700"/>
            <a:ext cx="5400368" cy="519060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noFill/>
                <a:latin typeface="Calibri"/>
              </a:rPr>
              <a:t>very similar to a famous TV show?</a:t>
            </a:r>
          </a:p>
        </p:txBody>
      </p:sp>
      <p:sp>
        <p:nvSpPr>
          <p:cNvPr id="88" name="Google Shape;88;p1"/>
          <p:cNvSpPr txBox="1"/>
          <p:nvPr/>
        </p:nvSpPr>
        <p:spPr>
          <a:xfrm>
            <a:off x="2231400" y="2181025"/>
            <a:ext cx="4896600" cy="9081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EFEFEF"/>
                </a:solidFill>
                <a:latin typeface="Calibri"/>
                <a:ea typeface="Calibri"/>
                <a:cs typeface="Calibri"/>
                <a:sym typeface="Calibri"/>
              </a:rPr>
              <a:t>Who Wants To Be A </a:t>
            </a:r>
            <a:endParaRPr sz="4600">
              <a:solidFill>
                <a:srgbClr val="EFEF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5" name="Google Shape;315;p10"/>
          <p:cNvCxnSpPr/>
          <p:nvPr/>
        </p:nvCxnSpPr>
        <p:spPr>
          <a:xfrm>
            <a:off x="0" y="4557712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316" name="Google Shape;316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5462" y="476250"/>
            <a:ext cx="2047875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7" name="Google Shape;317;p10"/>
          <p:cNvCxnSpPr/>
          <p:nvPr/>
        </p:nvCxnSpPr>
        <p:spPr>
          <a:xfrm rot="5400000">
            <a:off x="3087687" y="3429000"/>
            <a:ext cx="6858000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18" name="Google Shape;318;p10"/>
          <p:cNvCxnSpPr/>
          <p:nvPr/>
        </p:nvCxnSpPr>
        <p:spPr>
          <a:xfrm>
            <a:off x="0" y="3749675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19" name="Google Shape;319;p10"/>
          <p:cNvCxnSpPr/>
          <p:nvPr/>
        </p:nvCxnSpPr>
        <p:spPr>
          <a:xfrm>
            <a:off x="0" y="1962150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20" name="Google Shape;320;p10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D:	got</a:t>
            </a:r>
            <a:endParaRPr/>
          </a:p>
        </p:txBody>
      </p:sp>
      <p:sp>
        <p:nvSpPr>
          <p:cNvPr id="321" name="Google Shape;321;p10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C:	thought</a:t>
            </a:r>
            <a:endParaRPr/>
          </a:p>
        </p:txBody>
      </p:sp>
      <p:sp>
        <p:nvSpPr>
          <p:cNvPr id="322" name="Google Shape;322;p10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B:	made</a:t>
            </a:r>
            <a:endParaRPr/>
          </a:p>
        </p:txBody>
      </p:sp>
      <p:sp>
        <p:nvSpPr>
          <p:cNvPr id="323" name="Google Shape;323;p10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A:	did</a:t>
            </a:r>
            <a:endParaRPr/>
          </a:p>
        </p:txBody>
      </p:sp>
      <p:sp>
        <p:nvSpPr>
          <p:cNvPr id="324" name="Google Shape;324;p10"/>
          <p:cNvSpPr/>
          <p:nvPr/>
        </p:nvSpPr>
        <p:spPr>
          <a:xfrm>
            <a:off x="684212" y="1268412"/>
            <a:ext cx="5543550" cy="1368425"/>
          </a:xfrm>
          <a:prstGeom prst="hexagon">
            <a:avLst>
              <a:gd fmla="val 1333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8: </a:t>
            </a:r>
            <a:r>
              <a:rPr b="1" i="0" lang="en-US" sz="24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₱ </a:t>
            </a: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200,000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He ____ a mistake.</a:t>
            </a:r>
            <a:endParaRPr/>
          </a:p>
        </p:txBody>
      </p:sp>
      <p:sp>
        <p:nvSpPr>
          <p:cNvPr id="325" name="Google Shape;325;p10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0B05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10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10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10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10"/>
          <p:cNvSpPr txBox="1"/>
          <p:nvPr/>
        </p:nvSpPr>
        <p:spPr>
          <a:xfrm>
            <a:off x="7092950" y="5805487"/>
            <a:ext cx="1511300" cy="646112"/>
          </a:xfrm>
          <a:prstGeom prst="rect">
            <a:avLst/>
          </a:prstGeom>
          <a:noFill/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Click here for next question</a:t>
            </a:r>
            <a:endParaRPr/>
          </a:p>
        </p:txBody>
      </p:sp>
      <p:sp>
        <p:nvSpPr>
          <p:cNvPr id="330" name="Google Shape;330;p10"/>
          <p:cNvSpPr txBox="1"/>
          <p:nvPr/>
        </p:nvSpPr>
        <p:spPr>
          <a:xfrm>
            <a:off x="7092950" y="5300662"/>
            <a:ext cx="136683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	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1000</a:t>
            </a:r>
            <a:endParaRPr/>
          </a:p>
        </p:txBody>
      </p:sp>
      <p:sp>
        <p:nvSpPr>
          <p:cNvPr id="331" name="Google Shape;331;p10"/>
          <p:cNvSpPr txBox="1"/>
          <p:nvPr/>
        </p:nvSpPr>
        <p:spPr>
          <a:xfrm>
            <a:off x="7092950" y="4941887"/>
            <a:ext cx="14795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2000</a:t>
            </a:r>
            <a:endParaRPr/>
          </a:p>
        </p:txBody>
      </p:sp>
      <p:sp>
        <p:nvSpPr>
          <p:cNvPr id="332" name="Google Shape;332;p10"/>
          <p:cNvSpPr txBox="1"/>
          <p:nvPr/>
        </p:nvSpPr>
        <p:spPr>
          <a:xfrm>
            <a:off x="7092950" y="4581525"/>
            <a:ext cx="155098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/>
          </a:p>
        </p:txBody>
      </p:sp>
      <p:sp>
        <p:nvSpPr>
          <p:cNvPr id="333" name="Google Shape;333;p10"/>
          <p:cNvSpPr txBox="1"/>
          <p:nvPr/>
        </p:nvSpPr>
        <p:spPr>
          <a:xfrm>
            <a:off x="7092950" y="3860800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30,000</a:t>
            </a:r>
            <a:endParaRPr/>
          </a:p>
        </p:txBody>
      </p:sp>
      <p:sp>
        <p:nvSpPr>
          <p:cNvPr id="334" name="Google Shape;334;p10"/>
          <p:cNvSpPr txBox="1"/>
          <p:nvPr/>
        </p:nvSpPr>
        <p:spPr>
          <a:xfrm>
            <a:off x="7092950" y="3500437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6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50,000</a:t>
            </a:r>
            <a:endParaRPr/>
          </a:p>
        </p:txBody>
      </p:sp>
      <p:sp>
        <p:nvSpPr>
          <p:cNvPr id="335" name="Google Shape;335;p10"/>
          <p:cNvSpPr txBox="1"/>
          <p:nvPr/>
        </p:nvSpPr>
        <p:spPr>
          <a:xfrm>
            <a:off x="7092950" y="3141662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7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100,000</a:t>
            </a:r>
            <a:endParaRPr/>
          </a:p>
        </p:txBody>
      </p:sp>
      <p:sp>
        <p:nvSpPr>
          <p:cNvPr id="336" name="Google Shape;336;p10"/>
          <p:cNvSpPr txBox="1"/>
          <p:nvPr/>
        </p:nvSpPr>
        <p:spPr>
          <a:xfrm>
            <a:off x="7092950" y="4221162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endParaRPr/>
          </a:p>
        </p:txBody>
      </p:sp>
      <p:sp>
        <p:nvSpPr>
          <p:cNvPr id="337" name="Google Shape;337;p10"/>
          <p:cNvSpPr txBox="1"/>
          <p:nvPr/>
        </p:nvSpPr>
        <p:spPr>
          <a:xfrm>
            <a:off x="7092950" y="2781300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	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200,000</a:t>
            </a:r>
            <a:endParaRPr/>
          </a:p>
        </p:txBody>
      </p:sp>
      <p:sp>
        <p:nvSpPr>
          <p:cNvPr id="338" name="Google Shape;338;p10"/>
          <p:cNvSpPr txBox="1"/>
          <p:nvPr/>
        </p:nvSpPr>
        <p:spPr>
          <a:xfrm>
            <a:off x="7092950" y="2420937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9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300,000</a:t>
            </a:r>
            <a:endParaRPr/>
          </a:p>
        </p:txBody>
      </p:sp>
      <p:sp>
        <p:nvSpPr>
          <p:cNvPr id="339" name="Google Shape;339;p10"/>
          <p:cNvSpPr txBox="1"/>
          <p:nvPr/>
        </p:nvSpPr>
        <p:spPr>
          <a:xfrm>
            <a:off x="7092950" y="1692275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11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500,000</a:t>
            </a:r>
            <a:endParaRPr/>
          </a:p>
        </p:txBody>
      </p:sp>
      <p:sp>
        <p:nvSpPr>
          <p:cNvPr id="340" name="Google Shape;340;p10"/>
          <p:cNvSpPr txBox="1"/>
          <p:nvPr/>
        </p:nvSpPr>
        <p:spPr>
          <a:xfrm>
            <a:off x="7092950" y="2060575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400,000</a:t>
            </a:r>
            <a:endParaRPr/>
          </a:p>
        </p:txBody>
      </p:sp>
      <p:sp>
        <p:nvSpPr>
          <p:cNvPr id="341" name="Google Shape;341;p10"/>
          <p:cNvSpPr txBox="1"/>
          <p:nvPr/>
        </p:nvSpPr>
        <p:spPr>
          <a:xfrm>
            <a:off x="7092950" y="1268412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6" name="Google Shape;346;p11"/>
          <p:cNvCxnSpPr/>
          <p:nvPr/>
        </p:nvCxnSpPr>
        <p:spPr>
          <a:xfrm>
            <a:off x="0" y="4557712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347" name="Google Shape;34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5462" y="476250"/>
            <a:ext cx="2047875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8" name="Google Shape;348;p11"/>
          <p:cNvCxnSpPr/>
          <p:nvPr/>
        </p:nvCxnSpPr>
        <p:spPr>
          <a:xfrm rot="5400000">
            <a:off x="3087687" y="3429000"/>
            <a:ext cx="6858000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49" name="Google Shape;349;p11"/>
          <p:cNvCxnSpPr/>
          <p:nvPr/>
        </p:nvCxnSpPr>
        <p:spPr>
          <a:xfrm>
            <a:off x="0" y="3749675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50" name="Google Shape;350;p11"/>
          <p:cNvCxnSpPr/>
          <p:nvPr/>
        </p:nvCxnSpPr>
        <p:spPr>
          <a:xfrm>
            <a:off x="0" y="1962150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51" name="Google Shape;351;p11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D:	made</a:t>
            </a:r>
            <a:endParaRPr/>
          </a:p>
        </p:txBody>
      </p:sp>
      <p:sp>
        <p:nvSpPr>
          <p:cNvPr id="352" name="Google Shape;352;p11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C:	given</a:t>
            </a:r>
            <a:endParaRPr/>
          </a:p>
        </p:txBody>
      </p:sp>
      <p:sp>
        <p:nvSpPr>
          <p:cNvPr id="353" name="Google Shape;353;p11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B:	had</a:t>
            </a:r>
            <a:endParaRPr/>
          </a:p>
        </p:txBody>
      </p:sp>
      <p:sp>
        <p:nvSpPr>
          <p:cNvPr id="354" name="Google Shape;354;p11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A:	done</a:t>
            </a:r>
            <a:endParaRPr/>
          </a:p>
        </p:txBody>
      </p:sp>
      <p:sp>
        <p:nvSpPr>
          <p:cNvPr id="355" name="Google Shape;355;p11"/>
          <p:cNvSpPr/>
          <p:nvPr/>
        </p:nvSpPr>
        <p:spPr>
          <a:xfrm>
            <a:off x="684212" y="1268412"/>
            <a:ext cx="5543550" cy="1368425"/>
          </a:xfrm>
          <a:prstGeom prst="hexagon">
            <a:avLst>
              <a:gd fmla="val 1333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9: </a:t>
            </a:r>
            <a:r>
              <a:rPr b="1" i="0" lang="en-US" sz="24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₱300</a:t>
            </a: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,000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You’ve ___ a mess!</a:t>
            </a:r>
            <a:endParaRPr/>
          </a:p>
        </p:txBody>
      </p:sp>
      <p:sp>
        <p:nvSpPr>
          <p:cNvPr id="356" name="Google Shape;356;p11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0B05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11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11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11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11"/>
          <p:cNvSpPr txBox="1"/>
          <p:nvPr/>
        </p:nvSpPr>
        <p:spPr>
          <a:xfrm>
            <a:off x="7092950" y="5805487"/>
            <a:ext cx="1511300" cy="646112"/>
          </a:xfrm>
          <a:prstGeom prst="rect">
            <a:avLst/>
          </a:prstGeom>
          <a:noFill/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Click here for next question</a:t>
            </a:r>
            <a:endParaRPr/>
          </a:p>
        </p:txBody>
      </p:sp>
      <p:sp>
        <p:nvSpPr>
          <p:cNvPr id="361" name="Google Shape;361;p11"/>
          <p:cNvSpPr txBox="1"/>
          <p:nvPr/>
        </p:nvSpPr>
        <p:spPr>
          <a:xfrm>
            <a:off x="7092950" y="5300662"/>
            <a:ext cx="136683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	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1000</a:t>
            </a:r>
            <a:endParaRPr/>
          </a:p>
        </p:txBody>
      </p:sp>
      <p:sp>
        <p:nvSpPr>
          <p:cNvPr id="362" name="Google Shape;362;p11"/>
          <p:cNvSpPr txBox="1"/>
          <p:nvPr/>
        </p:nvSpPr>
        <p:spPr>
          <a:xfrm>
            <a:off x="7092950" y="4941887"/>
            <a:ext cx="14795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2000</a:t>
            </a:r>
            <a:endParaRPr/>
          </a:p>
        </p:txBody>
      </p:sp>
      <p:sp>
        <p:nvSpPr>
          <p:cNvPr id="363" name="Google Shape;363;p11"/>
          <p:cNvSpPr txBox="1"/>
          <p:nvPr/>
        </p:nvSpPr>
        <p:spPr>
          <a:xfrm>
            <a:off x="7092950" y="4581525"/>
            <a:ext cx="155098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/>
          </a:p>
        </p:txBody>
      </p:sp>
      <p:sp>
        <p:nvSpPr>
          <p:cNvPr id="364" name="Google Shape;364;p11"/>
          <p:cNvSpPr txBox="1"/>
          <p:nvPr/>
        </p:nvSpPr>
        <p:spPr>
          <a:xfrm>
            <a:off x="7092950" y="3860800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30,000</a:t>
            </a:r>
            <a:endParaRPr/>
          </a:p>
        </p:txBody>
      </p:sp>
      <p:sp>
        <p:nvSpPr>
          <p:cNvPr id="365" name="Google Shape;365;p11"/>
          <p:cNvSpPr txBox="1"/>
          <p:nvPr/>
        </p:nvSpPr>
        <p:spPr>
          <a:xfrm>
            <a:off x="7092950" y="3500437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6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50,000</a:t>
            </a:r>
            <a:endParaRPr/>
          </a:p>
        </p:txBody>
      </p:sp>
      <p:sp>
        <p:nvSpPr>
          <p:cNvPr id="366" name="Google Shape;366;p11"/>
          <p:cNvSpPr txBox="1"/>
          <p:nvPr/>
        </p:nvSpPr>
        <p:spPr>
          <a:xfrm>
            <a:off x="7092950" y="3141662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7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100,000</a:t>
            </a:r>
            <a:endParaRPr/>
          </a:p>
        </p:txBody>
      </p:sp>
      <p:sp>
        <p:nvSpPr>
          <p:cNvPr id="367" name="Google Shape;367;p11"/>
          <p:cNvSpPr txBox="1"/>
          <p:nvPr/>
        </p:nvSpPr>
        <p:spPr>
          <a:xfrm>
            <a:off x="7092950" y="4221162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endParaRPr/>
          </a:p>
        </p:txBody>
      </p:sp>
      <p:sp>
        <p:nvSpPr>
          <p:cNvPr id="368" name="Google Shape;368;p11"/>
          <p:cNvSpPr txBox="1"/>
          <p:nvPr/>
        </p:nvSpPr>
        <p:spPr>
          <a:xfrm>
            <a:off x="7092950" y="2781300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	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200,000</a:t>
            </a:r>
            <a:endParaRPr/>
          </a:p>
        </p:txBody>
      </p:sp>
      <p:sp>
        <p:nvSpPr>
          <p:cNvPr id="369" name="Google Shape;369;p11"/>
          <p:cNvSpPr txBox="1"/>
          <p:nvPr/>
        </p:nvSpPr>
        <p:spPr>
          <a:xfrm>
            <a:off x="7092950" y="2420937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9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300,000</a:t>
            </a:r>
            <a:endParaRPr/>
          </a:p>
        </p:txBody>
      </p:sp>
      <p:sp>
        <p:nvSpPr>
          <p:cNvPr id="370" name="Google Shape;370;p11"/>
          <p:cNvSpPr txBox="1"/>
          <p:nvPr/>
        </p:nvSpPr>
        <p:spPr>
          <a:xfrm>
            <a:off x="7092950" y="1692275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11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500,000</a:t>
            </a:r>
            <a:endParaRPr/>
          </a:p>
        </p:txBody>
      </p:sp>
      <p:sp>
        <p:nvSpPr>
          <p:cNvPr id="371" name="Google Shape;371;p11"/>
          <p:cNvSpPr txBox="1"/>
          <p:nvPr/>
        </p:nvSpPr>
        <p:spPr>
          <a:xfrm>
            <a:off x="7092950" y="2060575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400,000</a:t>
            </a:r>
            <a:endParaRPr/>
          </a:p>
        </p:txBody>
      </p:sp>
      <p:sp>
        <p:nvSpPr>
          <p:cNvPr id="372" name="Google Shape;372;p11"/>
          <p:cNvSpPr txBox="1"/>
          <p:nvPr/>
        </p:nvSpPr>
        <p:spPr>
          <a:xfrm>
            <a:off x="7092950" y="1268412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7" name="Google Shape;377;p12"/>
          <p:cNvCxnSpPr/>
          <p:nvPr/>
        </p:nvCxnSpPr>
        <p:spPr>
          <a:xfrm>
            <a:off x="0" y="4557712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378" name="Google Shape;378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5462" y="476250"/>
            <a:ext cx="2047875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9" name="Google Shape;379;p12"/>
          <p:cNvCxnSpPr/>
          <p:nvPr/>
        </p:nvCxnSpPr>
        <p:spPr>
          <a:xfrm rot="5400000">
            <a:off x="3087687" y="3429000"/>
            <a:ext cx="6858000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80" name="Google Shape;380;p12"/>
          <p:cNvCxnSpPr/>
          <p:nvPr/>
        </p:nvCxnSpPr>
        <p:spPr>
          <a:xfrm>
            <a:off x="0" y="3749675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81" name="Google Shape;381;p12"/>
          <p:cNvCxnSpPr/>
          <p:nvPr/>
        </p:nvCxnSpPr>
        <p:spPr>
          <a:xfrm>
            <a:off x="0" y="1962150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82" name="Google Shape;382;p12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D:	does</a:t>
            </a:r>
            <a:endParaRPr/>
          </a:p>
        </p:txBody>
      </p:sp>
      <p:sp>
        <p:nvSpPr>
          <p:cNvPr id="383" name="Google Shape;383;p12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C:	has</a:t>
            </a:r>
            <a:endParaRPr/>
          </a:p>
        </p:txBody>
      </p:sp>
      <p:sp>
        <p:nvSpPr>
          <p:cNvPr id="384" name="Google Shape;384;p12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B:	takes</a:t>
            </a:r>
            <a:endParaRPr/>
          </a:p>
        </p:txBody>
      </p:sp>
      <p:sp>
        <p:nvSpPr>
          <p:cNvPr id="385" name="Google Shape;385;p12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A:	makes</a:t>
            </a:r>
            <a:endParaRPr/>
          </a:p>
        </p:txBody>
      </p:sp>
      <p:sp>
        <p:nvSpPr>
          <p:cNvPr id="386" name="Google Shape;386;p12"/>
          <p:cNvSpPr/>
          <p:nvPr/>
        </p:nvSpPr>
        <p:spPr>
          <a:xfrm>
            <a:off x="684212" y="1268412"/>
            <a:ext cx="5543550" cy="1368425"/>
          </a:xfrm>
          <a:prstGeom prst="hexagon">
            <a:avLst>
              <a:gd fmla="val 1333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10: </a:t>
            </a:r>
            <a:r>
              <a:rPr b="1" i="0" lang="en-US" sz="24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₱400</a:t>
            </a: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,000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It ____ a long time to clean my room.</a:t>
            </a:r>
            <a:endParaRPr/>
          </a:p>
        </p:txBody>
      </p:sp>
      <p:sp>
        <p:nvSpPr>
          <p:cNvPr id="387" name="Google Shape;387;p12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0B05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12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12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12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12"/>
          <p:cNvSpPr txBox="1"/>
          <p:nvPr/>
        </p:nvSpPr>
        <p:spPr>
          <a:xfrm>
            <a:off x="7092950" y="5805487"/>
            <a:ext cx="1511300" cy="646112"/>
          </a:xfrm>
          <a:prstGeom prst="rect">
            <a:avLst/>
          </a:prstGeom>
          <a:noFill/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Click here for next question</a:t>
            </a:r>
            <a:endParaRPr/>
          </a:p>
        </p:txBody>
      </p:sp>
      <p:sp>
        <p:nvSpPr>
          <p:cNvPr id="392" name="Google Shape;392;p12"/>
          <p:cNvSpPr txBox="1"/>
          <p:nvPr/>
        </p:nvSpPr>
        <p:spPr>
          <a:xfrm>
            <a:off x="7092950" y="5300662"/>
            <a:ext cx="136683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	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1000</a:t>
            </a:r>
            <a:endParaRPr/>
          </a:p>
        </p:txBody>
      </p:sp>
      <p:sp>
        <p:nvSpPr>
          <p:cNvPr id="393" name="Google Shape;393;p12"/>
          <p:cNvSpPr txBox="1"/>
          <p:nvPr/>
        </p:nvSpPr>
        <p:spPr>
          <a:xfrm>
            <a:off x="7092950" y="4941887"/>
            <a:ext cx="14795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2000</a:t>
            </a:r>
            <a:endParaRPr/>
          </a:p>
        </p:txBody>
      </p:sp>
      <p:sp>
        <p:nvSpPr>
          <p:cNvPr id="394" name="Google Shape;394;p12"/>
          <p:cNvSpPr txBox="1"/>
          <p:nvPr/>
        </p:nvSpPr>
        <p:spPr>
          <a:xfrm>
            <a:off x="7092950" y="4581525"/>
            <a:ext cx="155098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/>
          </a:p>
        </p:txBody>
      </p:sp>
      <p:sp>
        <p:nvSpPr>
          <p:cNvPr id="395" name="Google Shape;395;p12"/>
          <p:cNvSpPr txBox="1"/>
          <p:nvPr/>
        </p:nvSpPr>
        <p:spPr>
          <a:xfrm>
            <a:off x="7092950" y="3860800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30,000</a:t>
            </a:r>
            <a:endParaRPr/>
          </a:p>
        </p:txBody>
      </p:sp>
      <p:sp>
        <p:nvSpPr>
          <p:cNvPr id="396" name="Google Shape;396;p12"/>
          <p:cNvSpPr txBox="1"/>
          <p:nvPr/>
        </p:nvSpPr>
        <p:spPr>
          <a:xfrm>
            <a:off x="7092950" y="3500437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6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50,000</a:t>
            </a:r>
            <a:endParaRPr/>
          </a:p>
        </p:txBody>
      </p:sp>
      <p:sp>
        <p:nvSpPr>
          <p:cNvPr id="397" name="Google Shape;397;p12"/>
          <p:cNvSpPr txBox="1"/>
          <p:nvPr/>
        </p:nvSpPr>
        <p:spPr>
          <a:xfrm>
            <a:off x="7092950" y="3141662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7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100,000</a:t>
            </a:r>
            <a:endParaRPr/>
          </a:p>
        </p:txBody>
      </p:sp>
      <p:sp>
        <p:nvSpPr>
          <p:cNvPr id="398" name="Google Shape;398;p12"/>
          <p:cNvSpPr txBox="1"/>
          <p:nvPr/>
        </p:nvSpPr>
        <p:spPr>
          <a:xfrm>
            <a:off x="7092950" y="4221162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endParaRPr/>
          </a:p>
        </p:txBody>
      </p:sp>
      <p:sp>
        <p:nvSpPr>
          <p:cNvPr id="399" name="Google Shape;399;p12"/>
          <p:cNvSpPr txBox="1"/>
          <p:nvPr/>
        </p:nvSpPr>
        <p:spPr>
          <a:xfrm>
            <a:off x="7092950" y="2781300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	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200,000</a:t>
            </a:r>
            <a:endParaRPr/>
          </a:p>
        </p:txBody>
      </p:sp>
      <p:sp>
        <p:nvSpPr>
          <p:cNvPr id="400" name="Google Shape;400;p12"/>
          <p:cNvSpPr txBox="1"/>
          <p:nvPr/>
        </p:nvSpPr>
        <p:spPr>
          <a:xfrm>
            <a:off x="7092950" y="2420937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9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300,000</a:t>
            </a:r>
            <a:endParaRPr/>
          </a:p>
        </p:txBody>
      </p:sp>
      <p:sp>
        <p:nvSpPr>
          <p:cNvPr id="401" name="Google Shape;401;p12"/>
          <p:cNvSpPr txBox="1"/>
          <p:nvPr/>
        </p:nvSpPr>
        <p:spPr>
          <a:xfrm>
            <a:off x="7092950" y="1692275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11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500,000</a:t>
            </a:r>
            <a:endParaRPr/>
          </a:p>
        </p:txBody>
      </p:sp>
      <p:sp>
        <p:nvSpPr>
          <p:cNvPr id="402" name="Google Shape;402;p12"/>
          <p:cNvSpPr txBox="1"/>
          <p:nvPr/>
        </p:nvSpPr>
        <p:spPr>
          <a:xfrm>
            <a:off x="7092950" y="2060575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400,000</a:t>
            </a:r>
            <a:endParaRPr/>
          </a:p>
        </p:txBody>
      </p:sp>
      <p:sp>
        <p:nvSpPr>
          <p:cNvPr id="403" name="Google Shape;403;p12"/>
          <p:cNvSpPr txBox="1"/>
          <p:nvPr/>
        </p:nvSpPr>
        <p:spPr>
          <a:xfrm>
            <a:off x="7092950" y="1268412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8" name="Google Shape;408;p13"/>
          <p:cNvCxnSpPr/>
          <p:nvPr/>
        </p:nvCxnSpPr>
        <p:spPr>
          <a:xfrm>
            <a:off x="0" y="4557712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409" name="Google Shape;40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5462" y="476250"/>
            <a:ext cx="2047875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10" name="Google Shape;410;p13"/>
          <p:cNvCxnSpPr/>
          <p:nvPr/>
        </p:nvCxnSpPr>
        <p:spPr>
          <a:xfrm rot="5400000">
            <a:off x="3087687" y="3429000"/>
            <a:ext cx="6858000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11" name="Google Shape;411;p13"/>
          <p:cNvCxnSpPr/>
          <p:nvPr/>
        </p:nvCxnSpPr>
        <p:spPr>
          <a:xfrm>
            <a:off x="0" y="3749675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12" name="Google Shape;412;p13"/>
          <p:cNvCxnSpPr/>
          <p:nvPr/>
        </p:nvCxnSpPr>
        <p:spPr>
          <a:xfrm>
            <a:off x="0" y="1962150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13" name="Google Shape;413;p13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D:	get</a:t>
            </a:r>
            <a:endParaRPr/>
          </a:p>
        </p:txBody>
      </p:sp>
      <p:sp>
        <p:nvSpPr>
          <p:cNvPr id="414" name="Google Shape;414;p13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C:	give</a:t>
            </a:r>
            <a:endParaRPr/>
          </a:p>
        </p:txBody>
      </p:sp>
      <p:sp>
        <p:nvSpPr>
          <p:cNvPr id="415" name="Google Shape;415;p13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B:	do</a:t>
            </a:r>
            <a:endParaRPr/>
          </a:p>
        </p:txBody>
      </p:sp>
      <p:sp>
        <p:nvSpPr>
          <p:cNvPr id="416" name="Google Shape;416;p13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A:	make</a:t>
            </a:r>
            <a:endParaRPr/>
          </a:p>
        </p:txBody>
      </p:sp>
      <p:sp>
        <p:nvSpPr>
          <p:cNvPr id="417" name="Google Shape;417;p13"/>
          <p:cNvSpPr/>
          <p:nvPr/>
        </p:nvSpPr>
        <p:spPr>
          <a:xfrm>
            <a:off x="684212" y="1268412"/>
            <a:ext cx="5543550" cy="1368425"/>
          </a:xfrm>
          <a:prstGeom prst="hexagon">
            <a:avLst>
              <a:gd fmla="val 1333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11: </a:t>
            </a:r>
            <a:r>
              <a:rPr b="1" i="0" lang="en-US" sz="24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₱ </a:t>
            </a: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500,000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Could you ___ me a favor?</a:t>
            </a:r>
            <a:endParaRPr/>
          </a:p>
        </p:txBody>
      </p:sp>
      <p:sp>
        <p:nvSpPr>
          <p:cNvPr id="418" name="Google Shape;418;p13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0B05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13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13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13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13"/>
          <p:cNvSpPr txBox="1"/>
          <p:nvPr/>
        </p:nvSpPr>
        <p:spPr>
          <a:xfrm>
            <a:off x="7092950" y="5805487"/>
            <a:ext cx="1511300" cy="646112"/>
          </a:xfrm>
          <a:prstGeom prst="rect">
            <a:avLst/>
          </a:prstGeom>
          <a:noFill/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Click here for next question</a:t>
            </a:r>
            <a:endParaRPr/>
          </a:p>
        </p:txBody>
      </p:sp>
      <p:sp>
        <p:nvSpPr>
          <p:cNvPr id="423" name="Google Shape;423;p13"/>
          <p:cNvSpPr txBox="1"/>
          <p:nvPr/>
        </p:nvSpPr>
        <p:spPr>
          <a:xfrm>
            <a:off x="7092950" y="5300662"/>
            <a:ext cx="136683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	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1000</a:t>
            </a:r>
            <a:endParaRPr/>
          </a:p>
        </p:txBody>
      </p:sp>
      <p:sp>
        <p:nvSpPr>
          <p:cNvPr id="424" name="Google Shape;424;p13"/>
          <p:cNvSpPr txBox="1"/>
          <p:nvPr/>
        </p:nvSpPr>
        <p:spPr>
          <a:xfrm>
            <a:off x="7092950" y="4941887"/>
            <a:ext cx="14795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2000</a:t>
            </a:r>
            <a:endParaRPr/>
          </a:p>
        </p:txBody>
      </p:sp>
      <p:sp>
        <p:nvSpPr>
          <p:cNvPr id="425" name="Google Shape;425;p13"/>
          <p:cNvSpPr txBox="1"/>
          <p:nvPr/>
        </p:nvSpPr>
        <p:spPr>
          <a:xfrm>
            <a:off x="7092950" y="4581525"/>
            <a:ext cx="155098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/>
          </a:p>
        </p:txBody>
      </p:sp>
      <p:sp>
        <p:nvSpPr>
          <p:cNvPr id="426" name="Google Shape;426;p13"/>
          <p:cNvSpPr txBox="1"/>
          <p:nvPr/>
        </p:nvSpPr>
        <p:spPr>
          <a:xfrm>
            <a:off x="7092950" y="3860800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30,000</a:t>
            </a:r>
            <a:endParaRPr/>
          </a:p>
        </p:txBody>
      </p:sp>
      <p:sp>
        <p:nvSpPr>
          <p:cNvPr id="427" name="Google Shape;427;p13"/>
          <p:cNvSpPr txBox="1"/>
          <p:nvPr/>
        </p:nvSpPr>
        <p:spPr>
          <a:xfrm>
            <a:off x="7092950" y="3500437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6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50,000</a:t>
            </a:r>
            <a:endParaRPr/>
          </a:p>
        </p:txBody>
      </p:sp>
      <p:sp>
        <p:nvSpPr>
          <p:cNvPr id="428" name="Google Shape;428;p13"/>
          <p:cNvSpPr txBox="1"/>
          <p:nvPr/>
        </p:nvSpPr>
        <p:spPr>
          <a:xfrm>
            <a:off x="7092950" y="3141662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7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100,000</a:t>
            </a:r>
            <a:endParaRPr/>
          </a:p>
        </p:txBody>
      </p:sp>
      <p:sp>
        <p:nvSpPr>
          <p:cNvPr id="429" name="Google Shape;429;p13"/>
          <p:cNvSpPr txBox="1"/>
          <p:nvPr/>
        </p:nvSpPr>
        <p:spPr>
          <a:xfrm>
            <a:off x="7092950" y="4221162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endParaRPr/>
          </a:p>
        </p:txBody>
      </p:sp>
      <p:sp>
        <p:nvSpPr>
          <p:cNvPr id="430" name="Google Shape;430;p13"/>
          <p:cNvSpPr txBox="1"/>
          <p:nvPr/>
        </p:nvSpPr>
        <p:spPr>
          <a:xfrm>
            <a:off x="7092950" y="2781300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	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200,000</a:t>
            </a:r>
            <a:endParaRPr/>
          </a:p>
        </p:txBody>
      </p:sp>
      <p:sp>
        <p:nvSpPr>
          <p:cNvPr id="431" name="Google Shape;431;p13"/>
          <p:cNvSpPr txBox="1"/>
          <p:nvPr/>
        </p:nvSpPr>
        <p:spPr>
          <a:xfrm>
            <a:off x="7092950" y="2420937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9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300,000</a:t>
            </a:r>
            <a:endParaRPr/>
          </a:p>
        </p:txBody>
      </p:sp>
      <p:sp>
        <p:nvSpPr>
          <p:cNvPr id="432" name="Google Shape;432;p13"/>
          <p:cNvSpPr txBox="1"/>
          <p:nvPr/>
        </p:nvSpPr>
        <p:spPr>
          <a:xfrm>
            <a:off x="7092950" y="1692275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11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500,000</a:t>
            </a:r>
            <a:endParaRPr/>
          </a:p>
        </p:txBody>
      </p:sp>
      <p:sp>
        <p:nvSpPr>
          <p:cNvPr id="433" name="Google Shape;433;p13"/>
          <p:cNvSpPr txBox="1"/>
          <p:nvPr/>
        </p:nvSpPr>
        <p:spPr>
          <a:xfrm>
            <a:off x="7092950" y="2060575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400,000</a:t>
            </a:r>
            <a:endParaRPr/>
          </a:p>
        </p:txBody>
      </p:sp>
      <p:sp>
        <p:nvSpPr>
          <p:cNvPr id="434" name="Google Shape;434;p13"/>
          <p:cNvSpPr txBox="1"/>
          <p:nvPr/>
        </p:nvSpPr>
        <p:spPr>
          <a:xfrm>
            <a:off x="7092950" y="1268412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14"/>
          <p:cNvSpPr/>
          <p:nvPr/>
        </p:nvSpPr>
        <p:spPr>
          <a:xfrm>
            <a:off x="467544" y="4734342"/>
            <a:ext cx="5904656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b="1" i="0" lang="en-US" sz="4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Congratulations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b="1" i="0" lang="en-US" sz="4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You have won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₱</a:t>
            </a:r>
            <a:r>
              <a:rPr b="1" i="0" lang="en-US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44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</p:txBody>
      </p:sp>
      <p:cxnSp>
        <p:nvCxnSpPr>
          <p:cNvPr id="440" name="Google Shape;440;p14"/>
          <p:cNvCxnSpPr/>
          <p:nvPr/>
        </p:nvCxnSpPr>
        <p:spPr>
          <a:xfrm>
            <a:off x="0" y="4557712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441" name="Google Shape;44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5462" y="476250"/>
            <a:ext cx="2047875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42" name="Google Shape;442;p14"/>
          <p:cNvCxnSpPr/>
          <p:nvPr/>
        </p:nvCxnSpPr>
        <p:spPr>
          <a:xfrm rot="5400000">
            <a:off x="3087687" y="3429000"/>
            <a:ext cx="6858000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43" name="Google Shape;443;p14"/>
          <p:cNvCxnSpPr/>
          <p:nvPr/>
        </p:nvCxnSpPr>
        <p:spPr>
          <a:xfrm>
            <a:off x="0" y="3749675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44" name="Google Shape;444;p14"/>
          <p:cNvCxnSpPr/>
          <p:nvPr/>
        </p:nvCxnSpPr>
        <p:spPr>
          <a:xfrm>
            <a:off x="0" y="1962150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45" name="Google Shape;445;p14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D:	getting</a:t>
            </a:r>
            <a:endParaRPr/>
          </a:p>
        </p:txBody>
      </p:sp>
      <p:sp>
        <p:nvSpPr>
          <p:cNvPr id="446" name="Google Shape;446;p14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C:	going</a:t>
            </a:r>
            <a:endParaRPr/>
          </a:p>
        </p:txBody>
      </p:sp>
      <p:sp>
        <p:nvSpPr>
          <p:cNvPr id="447" name="Google Shape;447;p14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B:	making</a:t>
            </a:r>
            <a:endParaRPr/>
          </a:p>
        </p:txBody>
      </p:sp>
      <p:sp>
        <p:nvSpPr>
          <p:cNvPr id="448" name="Google Shape;448;p14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A:	doing</a:t>
            </a:r>
            <a:endParaRPr/>
          </a:p>
        </p:txBody>
      </p:sp>
      <p:sp>
        <p:nvSpPr>
          <p:cNvPr id="449" name="Google Shape;449;p14"/>
          <p:cNvSpPr/>
          <p:nvPr/>
        </p:nvSpPr>
        <p:spPr>
          <a:xfrm>
            <a:off x="684212" y="1268412"/>
            <a:ext cx="5543550" cy="1368425"/>
          </a:xfrm>
          <a:prstGeom prst="hexagon">
            <a:avLst>
              <a:gd fmla="val 1333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12: </a:t>
            </a:r>
            <a:r>
              <a:rPr b="1" i="0" lang="en-US" sz="24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₱ </a:t>
            </a: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 think he’s _____ bald.</a:t>
            </a:r>
            <a:endParaRPr/>
          </a:p>
        </p:txBody>
      </p:sp>
      <p:sp>
        <p:nvSpPr>
          <p:cNvPr id="450" name="Google Shape;450;p14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0B05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14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14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14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14"/>
          <p:cNvSpPr txBox="1"/>
          <p:nvPr/>
        </p:nvSpPr>
        <p:spPr>
          <a:xfrm>
            <a:off x="7092950" y="5300662"/>
            <a:ext cx="136683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	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1000</a:t>
            </a:r>
            <a:endParaRPr/>
          </a:p>
        </p:txBody>
      </p:sp>
      <p:sp>
        <p:nvSpPr>
          <p:cNvPr id="455" name="Google Shape;455;p14"/>
          <p:cNvSpPr txBox="1"/>
          <p:nvPr/>
        </p:nvSpPr>
        <p:spPr>
          <a:xfrm>
            <a:off x="7092950" y="4941887"/>
            <a:ext cx="14795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2000</a:t>
            </a:r>
            <a:endParaRPr/>
          </a:p>
        </p:txBody>
      </p:sp>
      <p:sp>
        <p:nvSpPr>
          <p:cNvPr id="456" name="Google Shape;456;p14"/>
          <p:cNvSpPr txBox="1"/>
          <p:nvPr/>
        </p:nvSpPr>
        <p:spPr>
          <a:xfrm>
            <a:off x="7092950" y="4581525"/>
            <a:ext cx="155098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/>
          </a:p>
        </p:txBody>
      </p:sp>
      <p:sp>
        <p:nvSpPr>
          <p:cNvPr id="457" name="Google Shape;457;p14"/>
          <p:cNvSpPr txBox="1"/>
          <p:nvPr/>
        </p:nvSpPr>
        <p:spPr>
          <a:xfrm>
            <a:off x="7092950" y="3860800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30,000</a:t>
            </a:r>
            <a:endParaRPr/>
          </a:p>
        </p:txBody>
      </p:sp>
      <p:sp>
        <p:nvSpPr>
          <p:cNvPr id="458" name="Google Shape;458;p14"/>
          <p:cNvSpPr txBox="1"/>
          <p:nvPr/>
        </p:nvSpPr>
        <p:spPr>
          <a:xfrm>
            <a:off x="7092950" y="3500437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6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50,000</a:t>
            </a:r>
            <a:endParaRPr/>
          </a:p>
        </p:txBody>
      </p:sp>
      <p:sp>
        <p:nvSpPr>
          <p:cNvPr id="459" name="Google Shape;459;p14"/>
          <p:cNvSpPr txBox="1"/>
          <p:nvPr/>
        </p:nvSpPr>
        <p:spPr>
          <a:xfrm>
            <a:off x="7092950" y="3141662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7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100,000</a:t>
            </a:r>
            <a:endParaRPr/>
          </a:p>
        </p:txBody>
      </p:sp>
      <p:sp>
        <p:nvSpPr>
          <p:cNvPr id="460" name="Google Shape;460;p14"/>
          <p:cNvSpPr txBox="1"/>
          <p:nvPr/>
        </p:nvSpPr>
        <p:spPr>
          <a:xfrm>
            <a:off x="7092950" y="4221162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endParaRPr/>
          </a:p>
        </p:txBody>
      </p:sp>
      <p:sp>
        <p:nvSpPr>
          <p:cNvPr id="461" name="Google Shape;461;p14"/>
          <p:cNvSpPr txBox="1"/>
          <p:nvPr/>
        </p:nvSpPr>
        <p:spPr>
          <a:xfrm>
            <a:off x="7092950" y="2781300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	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200,000</a:t>
            </a:r>
            <a:endParaRPr/>
          </a:p>
        </p:txBody>
      </p:sp>
      <p:sp>
        <p:nvSpPr>
          <p:cNvPr id="462" name="Google Shape;462;p14"/>
          <p:cNvSpPr txBox="1"/>
          <p:nvPr/>
        </p:nvSpPr>
        <p:spPr>
          <a:xfrm>
            <a:off x="7092950" y="2420937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9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300,000</a:t>
            </a:r>
            <a:endParaRPr/>
          </a:p>
        </p:txBody>
      </p:sp>
      <p:sp>
        <p:nvSpPr>
          <p:cNvPr id="463" name="Google Shape;463;p14"/>
          <p:cNvSpPr txBox="1"/>
          <p:nvPr/>
        </p:nvSpPr>
        <p:spPr>
          <a:xfrm>
            <a:off x="7092950" y="1692275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11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500,000</a:t>
            </a:r>
            <a:endParaRPr/>
          </a:p>
        </p:txBody>
      </p:sp>
      <p:sp>
        <p:nvSpPr>
          <p:cNvPr id="464" name="Google Shape;464;p14"/>
          <p:cNvSpPr txBox="1"/>
          <p:nvPr/>
        </p:nvSpPr>
        <p:spPr>
          <a:xfrm>
            <a:off x="7092950" y="2060575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400,000</a:t>
            </a:r>
            <a:endParaRPr/>
          </a:p>
        </p:txBody>
      </p:sp>
      <p:sp>
        <p:nvSpPr>
          <p:cNvPr id="465" name="Google Shape;465;p14"/>
          <p:cNvSpPr txBox="1"/>
          <p:nvPr/>
        </p:nvSpPr>
        <p:spPr>
          <a:xfrm>
            <a:off x="7092950" y="1268412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15"/>
          <p:cNvSpPr/>
          <p:nvPr/>
        </p:nvSpPr>
        <p:spPr>
          <a:xfrm>
            <a:off x="1979712" y="729000"/>
            <a:ext cx="5400000" cy="5400000"/>
          </a:xfrm>
          <a:prstGeom prst="ellipse">
            <a:avLst/>
          </a:prstGeom>
          <a:gradFill>
            <a:gsLst>
              <a:gs pos="0">
                <a:srgbClr val="00206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circle">
              <a:fillToRect b="50%" l="50%" r="50%" t="50%"/>
            </a:path>
            <a:tileRect/>
          </a:gra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1" name="Google Shape;471;p15"/>
          <p:cNvSpPr/>
          <p:nvPr/>
        </p:nvSpPr>
        <p:spPr>
          <a:xfrm>
            <a:off x="2195736" y="1124744"/>
            <a:ext cx="5040560" cy="604867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noFill/>
                <a:latin typeface="Calibri"/>
              </a:rPr>
              <a:t>Thanks for playing</a:t>
            </a:r>
          </a:p>
        </p:txBody>
      </p:sp>
      <p:sp>
        <p:nvSpPr>
          <p:cNvPr id="472" name="Google Shape;472;p15"/>
          <p:cNvSpPr/>
          <p:nvPr/>
        </p:nvSpPr>
        <p:spPr>
          <a:xfrm>
            <a:off x="1187624" y="2708920"/>
            <a:ext cx="684076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libri"/>
              <a:buNone/>
            </a:pPr>
            <a:r>
              <a:rPr b="1" i="0" lang="en-US" sz="6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MILLIONAIRE</a:t>
            </a:r>
            <a:endParaRPr/>
          </a:p>
        </p:txBody>
      </p:sp>
      <p:sp>
        <p:nvSpPr>
          <p:cNvPr id="473" name="Google Shape;473;p15"/>
          <p:cNvSpPr/>
          <p:nvPr/>
        </p:nvSpPr>
        <p:spPr>
          <a:xfrm>
            <a:off x="2267744" y="692696"/>
            <a:ext cx="4896544" cy="518457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noFill/>
                <a:latin typeface="Calibri"/>
              </a:rPr>
              <a:t>find more games on www.tinyteflteacher.co.uk</a:t>
            </a:r>
          </a:p>
        </p:txBody>
      </p:sp>
      <p:pic>
        <p:nvPicPr>
          <p:cNvPr descr="tinyteflteacher.png" id="474" name="Google Shape;47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0" y="4941887"/>
            <a:ext cx="360362" cy="6778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/>
          <p:nvPr/>
        </p:nvSpPr>
        <p:spPr>
          <a:xfrm>
            <a:off x="285720" y="0"/>
            <a:ext cx="8858280" cy="39703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libri"/>
              <a:buNone/>
            </a:pPr>
            <a:r>
              <a:rPr b="1" i="0" lang="en-US" sz="6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t/>
            </a:r>
            <a:endParaRPr b="1" i="0" sz="6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79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Char char="-"/>
            </a:pPr>
            <a:r>
              <a:rPr b="1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Good to use for 12-item quiz / short test </a:t>
            </a:r>
            <a:endParaRPr/>
          </a:p>
          <a:p>
            <a:pPr indent="-279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Char char="-"/>
            </a:pPr>
            <a:r>
              <a:rPr b="1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Answer is in color green format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8" name="Google Shape;98;p3"/>
          <p:cNvCxnSpPr/>
          <p:nvPr/>
        </p:nvCxnSpPr>
        <p:spPr>
          <a:xfrm>
            <a:off x="0" y="4557712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99" name="Google Shape;9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5462" y="476250"/>
            <a:ext cx="2047875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3"/>
          <p:cNvSpPr txBox="1"/>
          <p:nvPr/>
        </p:nvSpPr>
        <p:spPr>
          <a:xfrm>
            <a:off x="7092950" y="5300662"/>
            <a:ext cx="136683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	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 cap="none" strike="noStrik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₱</a:t>
            </a: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1000</a:t>
            </a:r>
            <a:endParaRPr/>
          </a:p>
        </p:txBody>
      </p:sp>
      <p:sp>
        <p:nvSpPr>
          <p:cNvPr id="101" name="Google Shape;101;p3"/>
          <p:cNvSpPr txBox="1"/>
          <p:nvPr/>
        </p:nvSpPr>
        <p:spPr>
          <a:xfrm>
            <a:off x="7092950" y="4941887"/>
            <a:ext cx="14795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	</a:t>
            </a:r>
            <a:r>
              <a:rPr b="1" i="0" lang="en-US" sz="1800" u="none" cap="none" strike="noStrik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2000</a:t>
            </a:r>
            <a:endParaRPr/>
          </a:p>
        </p:txBody>
      </p:sp>
      <p:sp>
        <p:nvSpPr>
          <p:cNvPr id="102" name="Google Shape;102;p3"/>
          <p:cNvSpPr txBox="1"/>
          <p:nvPr/>
        </p:nvSpPr>
        <p:spPr>
          <a:xfrm>
            <a:off x="7092950" y="4581525"/>
            <a:ext cx="155098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	</a:t>
            </a:r>
            <a:r>
              <a:rPr b="1" i="0" lang="en-US" sz="1800" u="none" cap="none" strike="noStrik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/>
          </a:p>
        </p:txBody>
      </p:sp>
      <p:sp>
        <p:nvSpPr>
          <p:cNvPr id="103" name="Google Shape;103;p3"/>
          <p:cNvSpPr txBox="1"/>
          <p:nvPr/>
        </p:nvSpPr>
        <p:spPr>
          <a:xfrm>
            <a:off x="7092950" y="3860800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	</a:t>
            </a:r>
            <a:r>
              <a:rPr b="1" i="0" lang="en-US" sz="1800" u="none" cap="none" strike="noStrik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30,000</a:t>
            </a:r>
            <a:endParaRPr/>
          </a:p>
        </p:txBody>
      </p:sp>
      <p:sp>
        <p:nvSpPr>
          <p:cNvPr id="104" name="Google Shape;104;p3"/>
          <p:cNvSpPr txBox="1"/>
          <p:nvPr/>
        </p:nvSpPr>
        <p:spPr>
          <a:xfrm>
            <a:off x="7092950" y="3500437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6	</a:t>
            </a:r>
            <a:r>
              <a:rPr b="1" i="0" lang="en-US" sz="1800" u="none" cap="none" strike="noStrik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50,000</a:t>
            </a:r>
            <a:endParaRPr/>
          </a:p>
        </p:txBody>
      </p:sp>
      <p:sp>
        <p:nvSpPr>
          <p:cNvPr id="105" name="Google Shape;105;p3"/>
          <p:cNvSpPr txBox="1"/>
          <p:nvPr/>
        </p:nvSpPr>
        <p:spPr>
          <a:xfrm>
            <a:off x="7092950" y="3141662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7	</a:t>
            </a:r>
            <a:r>
              <a:rPr b="1" i="0" lang="en-US" sz="1800" u="none" cap="none" strike="noStrik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100,000</a:t>
            </a:r>
            <a:endParaRPr/>
          </a:p>
        </p:txBody>
      </p:sp>
      <p:sp>
        <p:nvSpPr>
          <p:cNvPr id="106" name="Google Shape;106;p3"/>
          <p:cNvSpPr txBox="1"/>
          <p:nvPr/>
        </p:nvSpPr>
        <p:spPr>
          <a:xfrm>
            <a:off x="7092950" y="4221162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</a:t>
            </a:r>
            <a:r>
              <a:rPr b="1" i="0" lang="en-US" sz="1800" u="none" cap="none" strike="noStrik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endParaRPr/>
          </a:p>
        </p:txBody>
      </p:sp>
      <p:sp>
        <p:nvSpPr>
          <p:cNvPr id="107" name="Google Shape;107;p3"/>
          <p:cNvSpPr txBox="1"/>
          <p:nvPr/>
        </p:nvSpPr>
        <p:spPr>
          <a:xfrm>
            <a:off x="7092950" y="2781300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	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200,000</a:t>
            </a:r>
            <a:endParaRPr/>
          </a:p>
        </p:txBody>
      </p:sp>
      <p:sp>
        <p:nvSpPr>
          <p:cNvPr id="108" name="Google Shape;108;p3"/>
          <p:cNvSpPr txBox="1"/>
          <p:nvPr/>
        </p:nvSpPr>
        <p:spPr>
          <a:xfrm>
            <a:off x="7092950" y="2420937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9	</a:t>
            </a:r>
            <a:r>
              <a:rPr b="1" i="0" lang="en-US" sz="1800" u="none" cap="none" strike="noStrik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300,000</a:t>
            </a:r>
            <a:endParaRPr/>
          </a:p>
        </p:txBody>
      </p:sp>
      <p:sp>
        <p:nvSpPr>
          <p:cNvPr id="109" name="Google Shape;109;p3"/>
          <p:cNvSpPr txBox="1"/>
          <p:nvPr/>
        </p:nvSpPr>
        <p:spPr>
          <a:xfrm>
            <a:off x="7092950" y="1692275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11	</a:t>
            </a:r>
            <a:r>
              <a:rPr b="1" i="0" lang="en-US" sz="1800" u="none" cap="none" strike="noStrik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</a:t>
            </a: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500,000</a:t>
            </a:r>
            <a:endParaRPr/>
          </a:p>
        </p:txBody>
      </p:sp>
      <p:sp>
        <p:nvSpPr>
          <p:cNvPr id="110" name="Google Shape;110;p3"/>
          <p:cNvSpPr txBox="1"/>
          <p:nvPr/>
        </p:nvSpPr>
        <p:spPr>
          <a:xfrm>
            <a:off x="7092950" y="2060575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	</a:t>
            </a:r>
            <a:r>
              <a:rPr b="1" i="0" lang="en-US" sz="1800" u="none" cap="none" strike="noStrik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 cap="none" strike="noStrik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400,000</a:t>
            </a:r>
            <a:endParaRPr/>
          </a:p>
        </p:txBody>
      </p:sp>
      <p:sp>
        <p:nvSpPr>
          <p:cNvPr id="111" name="Google Shape;111;p3"/>
          <p:cNvSpPr txBox="1"/>
          <p:nvPr/>
        </p:nvSpPr>
        <p:spPr>
          <a:xfrm>
            <a:off x="7092950" y="1268412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	</a:t>
            </a:r>
            <a:r>
              <a:rPr b="1" i="0" lang="en-US" sz="1800" u="none" cap="none" strike="noStrik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</p:txBody>
      </p:sp>
      <p:cxnSp>
        <p:nvCxnSpPr>
          <p:cNvPr id="112" name="Google Shape;112;p3"/>
          <p:cNvCxnSpPr/>
          <p:nvPr/>
        </p:nvCxnSpPr>
        <p:spPr>
          <a:xfrm rot="5400000">
            <a:off x="3087687" y="3429000"/>
            <a:ext cx="6858000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3" name="Google Shape;113;p3"/>
          <p:cNvCxnSpPr/>
          <p:nvPr/>
        </p:nvCxnSpPr>
        <p:spPr>
          <a:xfrm>
            <a:off x="0" y="3749675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4" name="Google Shape;114;p3"/>
          <p:cNvCxnSpPr/>
          <p:nvPr/>
        </p:nvCxnSpPr>
        <p:spPr>
          <a:xfrm>
            <a:off x="0" y="1962150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15" name="Google Shape;115;p3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D:	shot</a:t>
            </a:r>
            <a:endParaRPr/>
          </a:p>
        </p:txBody>
      </p:sp>
      <p:sp>
        <p:nvSpPr>
          <p:cNvPr id="116" name="Google Shape;116;p3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C:	did</a:t>
            </a:r>
            <a:endParaRPr/>
          </a:p>
        </p:txBody>
      </p:sp>
      <p:sp>
        <p:nvSpPr>
          <p:cNvPr id="117" name="Google Shape;117;p3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B:	took</a:t>
            </a:r>
            <a:endParaRPr/>
          </a:p>
        </p:txBody>
      </p:sp>
      <p:sp>
        <p:nvSpPr>
          <p:cNvPr id="118" name="Google Shape;118;p3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A:	made</a:t>
            </a:r>
            <a:endParaRPr/>
          </a:p>
        </p:txBody>
      </p:sp>
      <p:sp>
        <p:nvSpPr>
          <p:cNvPr id="119" name="Google Shape;119;p3"/>
          <p:cNvSpPr/>
          <p:nvPr/>
        </p:nvSpPr>
        <p:spPr>
          <a:xfrm>
            <a:off x="684212" y="1268412"/>
            <a:ext cx="5543550" cy="1368425"/>
          </a:xfrm>
          <a:prstGeom prst="hexagon">
            <a:avLst>
              <a:gd fmla="val 1333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1:   ₱1000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What’s the missing verb?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 _____ a photo.</a:t>
            </a:r>
            <a:endParaRPr/>
          </a:p>
        </p:txBody>
      </p:sp>
      <p:sp>
        <p:nvSpPr>
          <p:cNvPr id="120" name="Google Shape;120;p3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0B05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3"/>
          <p:cNvSpPr txBox="1"/>
          <p:nvPr/>
        </p:nvSpPr>
        <p:spPr>
          <a:xfrm>
            <a:off x="7092950" y="5805487"/>
            <a:ext cx="1511300" cy="646112"/>
          </a:xfrm>
          <a:prstGeom prst="rect">
            <a:avLst/>
          </a:prstGeom>
          <a:noFill/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Click here for next question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Google Shape;129;p4"/>
          <p:cNvCxnSpPr/>
          <p:nvPr/>
        </p:nvCxnSpPr>
        <p:spPr>
          <a:xfrm>
            <a:off x="0" y="4557712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130" name="Google Shape;13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5462" y="476250"/>
            <a:ext cx="2047875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1" name="Google Shape;131;p4"/>
          <p:cNvCxnSpPr/>
          <p:nvPr/>
        </p:nvCxnSpPr>
        <p:spPr>
          <a:xfrm rot="5400000">
            <a:off x="3087687" y="3429000"/>
            <a:ext cx="6858000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32" name="Google Shape;132;p4"/>
          <p:cNvCxnSpPr/>
          <p:nvPr/>
        </p:nvCxnSpPr>
        <p:spPr>
          <a:xfrm>
            <a:off x="0" y="3749675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33" name="Google Shape;133;p4"/>
          <p:cNvCxnSpPr/>
          <p:nvPr/>
        </p:nvCxnSpPr>
        <p:spPr>
          <a:xfrm>
            <a:off x="0" y="1962150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34" name="Google Shape;134;p4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D:	made</a:t>
            </a:r>
            <a:endParaRPr/>
          </a:p>
        </p:txBody>
      </p:sp>
      <p:sp>
        <p:nvSpPr>
          <p:cNvPr id="135" name="Google Shape;135;p4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C:	went</a:t>
            </a:r>
            <a:endParaRPr/>
          </a:p>
        </p:txBody>
      </p:sp>
      <p:sp>
        <p:nvSpPr>
          <p:cNvPr id="136" name="Google Shape;136;p4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B:	played</a:t>
            </a:r>
            <a:endParaRPr/>
          </a:p>
        </p:txBody>
      </p:sp>
      <p:sp>
        <p:nvSpPr>
          <p:cNvPr id="137" name="Google Shape;137;p4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A:	did</a:t>
            </a:r>
            <a:endParaRPr/>
          </a:p>
        </p:txBody>
      </p:sp>
      <p:sp>
        <p:nvSpPr>
          <p:cNvPr id="138" name="Google Shape;138;p4"/>
          <p:cNvSpPr/>
          <p:nvPr/>
        </p:nvSpPr>
        <p:spPr>
          <a:xfrm>
            <a:off x="684212" y="1268412"/>
            <a:ext cx="5543550" cy="1368425"/>
          </a:xfrm>
          <a:prstGeom prst="hexagon">
            <a:avLst>
              <a:gd fmla="val 1333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2:  </a:t>
            </a:r>
            <a:r>
              <a:rPr b="1" i="0" lang="en-US" sz="24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₱2000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 _____ swimming.</a:t>
            </a:r>
            <a:endParaRPr/>
          </a:p>
        </p:txBody>
      </p:sp>
      <p:sp>
        <p:nvSpPr>
          <p:cNvPr id="139" name="Google Shape;139;p4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0B05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4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4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4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4"/>
          <p:cNvSpPr txBox="1"/>
          <p:nvPr/>
        </p:nvSpPr>
        <p:spPr>
          <a:xfrm>
            <a:off x="7092950" y="5805487"/>
            <a:ext cx="1511300" cy="646112"/>
          </a:xfrm>
          <a:prstGeom prst="rect">
            <a:avLst/>
          </a:prstGeom>
          <a:noFill/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Click here for next question</a:t>
            </a:r>
            <a:endParaRPr/>
          </a:p>
        </p:txBody>
      </p:sp>
      <p:sp>
        <p:nvSpPr>
          <p:cNvPr id="144" name="Google Shape;144;p4"/>
          <p:cNvSpPr txBox="1"/>
          <p:nvPr/>
        </p:nvSpPr>
        <p:spPr>
          <a:xfrm>
            <a:off x="7092950" y="5300662"/>
            <a:ext cx="136683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	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1000</a:t>
            </a:r>
            <a:endParaRPr/>
          </a:p>
        </p:txBody>
      </p:sp>
      <p:sp>
        <p:nvSpPr>
          <p:cNvPr id="145" name="Google Shape;145;p4"/>
          <p:cNvSpPr txBox="1"/>
          <p:nvPr/>
        </p:nvSpPr>
        <p:spPr>
          <a:xfrm>
            <a:off x="7092950" y="4941887"/>
            <a:ext cx="14795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2000</a:t>
            </a:r>
            <a:endParaRPr/>
          </a:p>
        </p:txBody>
      </p:sp>
      <p:sp>
        <p:nvSpPr>
          <p:cNvPr id="146" name="Google Shape;146;p4"/>
          <p:cNvSpPr txBox="1"/>
          <p:nvPr/>
        </p:nvSpPr>
        <p:spPr>
          <a:xfrm>
            <a:off x="7092950" y="4581525"/>
            <a:ext cx="155098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/>
          </a:p>
        </p:txBody>
      </p:sp>
      <p:sp>
        <p:nvSpPr>
          <p:cNvPr id="147" name="Google Shape;147;p4"/>
          <p:cNvSpPr txBox="1"/>
          <p:nvPr/>
        </p:nvSpPr>
        <p:spPr>
          <a:xfrm>
            <a:off x="7092950" y="3860800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30,000</a:t>
            </a:r>
            <a:endParaRPr/>
          </a:p>
        </p:txBody>
      </p:sp>
      <p:sp>
        <p:nvSpPr>
          <p:cNvPr id="148" name="Google Shape;148;p4"/>
          <p:cNvSpPr txBox="1"/>
          <p:nvPr/>
        </p:nvSpPr>
        <p:spPr>
          <a:xfrm>
            <a:off x="7092950" y="3500437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6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50,000</a:t>
            </a:r>
            <a:endParaRPr/>
          </a:p>
        </p:txBody>
      </p:sp>
      <p:sp>
        <p:nvSpPr>
          <p:cNvPr id="149" name="Google Shape;149;p4"/>
          <p:cNvSpPr txBox="1"/>
          <p:nvPr/>
        </p:nvSpPr>
        <p:spPr>
          <a:xfrm>
            <a:off x="7092950" y="3141662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7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100,000</a:t>
            </a:r>
            <a:endParaRPr/>
          </a:p>
        </p:txBody>
      </p:sp>
      <p:sp>
        <p:nvSpPr>
          <p:cNvPr id="150" name="Google Shape;150;p4"/>
          <p:cNvSpPr txBox="1"/>
          <p:nvPr/>
        </p:nvSpPr>
        <p:spPr>
          <a:xfrm>
            <a:off x="7092950" y="4221162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endParaRPr/>
          </a:p>
        </p:txBody>
      </p:sp>
      <p:sp>
        <p:nvSpPr>
          <p:cNvPr id="151" name="Google Shape;151;p4"/>
          <p:cNvSpPr txBox="1"/>
          <p:nvPr/>
        </p:nvSpPr>
        <p:spPr>
          <a:xfrm>
            <a:off x="7092950" y="2781300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	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200,000</a:t>
            </a:r>
            <a:endParaRPr/>
          </a:p>
        </p:txBody>
      </p:sp>
      <p:sp>
        <p:nvSpPr>
          <p:cNvPr id="152" name="Google Shape;152;p4"/>
          <p:cNvSpPr txBox="1"/>
          <p:nvPr/>
        </p:nvSpPr>
        <p:spPr>
          <a:xfrm>
            <a:off x="7092950" y="2420937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9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300,000</a:t>
            </a:r>
            <a:endParaRPr/>
          </a:p>
        </p:txBody>
      </p:sp>
      <p:sp>
        <p:nvSpPr>
          <p:cNvPr id="153" name="Google Shape;153;p4"/>
          <p:cNvSpPr txBox="1"/>
          <p:nvPr/>
        </p:nvSpPr>
        <p:spPr>
          <a:xfrm>
            <a:off x="7092950" y="1692275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11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500,000</a:t>
            </a:r>
            <a:endParaRPr/>
          </a:p>
        </p:txBody>
      </p:sp>
      <p:sp>
        <p:nvSpPr>
          <p:cNvPr id="154" name="Google Shape;154;p4"/>
          <p:cNvSpPr txBox="1"/>
          <p:nvPr/>
        </p:nvSpPr>
        <p:spPr>
          <a:xfrm>
            <a:off x="7092950" y="2060575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400,000</a:t>
            </a:r>
            <a:endParaRPr/>
          </a:p>
        </p:txBody>
      </p:sp>
      <p:sp>
        <p:nvSpPr>
          <p:cNvPr id="155" name="Google Shape;155;p4"/>
          <p:cNvSpPr txBox="1"/>
          <p:nvPr/>
        </p:nvSpPr>
        <p:spPr>
          <a:xfrm>
            <a:off x="7092950" y="1268412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0" name="Google Shape;160;p5"/>
          <p:cNvCxnSpPr/>
          <p:nvPr/>
        </p:nvCxnSpPr>
        <p:spPr>
          <a:xfrm>
            <a:off x="0" y="4557712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161" name="Google Shape;16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5462" y="476250"/>
            <a:ext cx="2047875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2" name="Google Shape;162;p5"/>
          <p:cNvCxnSpPr/>
          <p:nvPr/>
        </p:nvCxnSpPr>
        <p:spPr>
          <a:xfrm rot="5400000">
            <a:off x="3087687" y="3429000"/>
            <a:ext cx="6858000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63" name="Google Shape;163;p5"/>
          <p:cNvCxnSpPr/>
          <p:nvPr/>
        </p:nvCxnSpPr>
        <p:spPr>
          <a:xfrm>
            <a:off x="0" y="3749675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64" name="Google Shape;164;p5"/>
          <p:cNvCxnSpPr/>
          <p:nvPr/>
        </p:nvCxnSpPr>
        <p:spPr>
          <a:xfrm>
            <a:off x="0" y="1962150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65" name="Google Shape;165;p5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D:	have</a:t>
            </a:r>
            <a:endParaRPr/>
          </a:p>
        </p:txBody>
      </p:sp>
      <p:sp>
        <p:nvSpPr>
          <p:cNvPr id="166" name="Google Shape;166;p5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C:	take</a:t>
            </a:r>
            <a:endParaRPr/>
          </a:p>
        </p:txBody>
      </p:sp>
      <p:sp>
        <p:nvSpPr>
          <p:cNvPr id="167" name="Google Shape;167;p5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B:	do</a:t>
            </a:r>
            <a:endParaRPr/>
          </a:p>
        </p:txBody>
      </p:sp>
      <p:sp>
        <p:nvSpPr>
          <p:cNvPr id="168" name="Google Shape;168;p5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A:	make</a:t>
            </a:r>
            <a:endParaRPr/>
          </a:p>
        </p:txBody>
      </p:sp>
      <p:sp>
        <p:nvSpPr>
          <p:cNvPr id="169" name="Google Shape;169;p5"/>
          <p:cNvSpPr/>
          <p:nvPr/>
        </p:nvSpPr>
        <p:spPr>
          <a:xfrm>
            <a:off x="684212" y="1268412"/>
            <a:ext cx="5543550" cy="1368425"/>
          </a:xfrm>
          <a:prstGeom prst="hexagon">
            <a:avLst>
              <a:gd fmla="val 1333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3: </a:t>
            </a:r>
            <a:r>
              <a:rPr b="1" i="0" lang="en-US" sz="24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₱ </a:t>
            </a: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 ___ a cold.</a:t>
            </a:r>
            <a:endParaRPr/>
          </a:p>
        </p:txBody>
      </p:sp>
      <p:sp>
        <p:nvSpPr>
          <p:cNvPr id="170" name="Google Shape;170;p5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0B05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5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5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5"/>
          <p:cNvSpPr txBox="1"/>
          <p:nvPr/>
        </p:nvSpPr>
        <p:spPr>
          <a:xfrm>
            <a:off x="7092950" y="5805487"/>
            <a:ext cx="1511300" cy="646112"/>
          </a:xfrm>
          <a:prstGeom prst="rect">
            <a:avLst/>
          </a:prstGeom>
          <a:noFill/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Click here for next question</a:t>
            </a:r>
            <a:endParaRPr/>
          </a:p>
        </p:txBody>
      </p:sp>
      <p:sp>
        <p:nvSpPr>
          <p:cNvPr id="175" name="Google Shape;175;p5"/>
          <p:cNvSpPr txBox="1"/>
          <p:nvPr/>
        </p:nvSpPr>
        <p:spPr>
          <a:xfrm>
            <a:off x="7092950" y="5300662"/>
            <a:ext cx="136683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	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1000</a:t>
            </a:r>
            <a:endParaRPr/>
          </a:p>
        </p:txBody>
      </p:sp>
      <p:sp>
        <p:nvSpPr>
          <p:cNvPr id="176" name="Google Shape;176;p5"/>
          <p:cNvSpPr txBox="1"/>
          <p:nvPr/>
        </p:nvSpPr>
        <p:spPr>
          <a:xfrm>
            <a:off x="7092950" y="4941887"/>
            <a:ext cx="14795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2000</a:t>
            </a:r>
            <a:endParaRPr/>
          </a:p>
        </p:txBody>
      </p:sp>
      <p:sp>
        <p:nvSpPr>
          <p:cNvPr id="177" name="Google Shape;177;p5"/>
          <p:cNvSpPr txBox="1"/>
          <p:nvPr/>
        </p:nvSpPr>
        <p:spPr>
          <a:xfrm>
            <a:off x="7092950" y="4581525"/>
            <a:ext cx="155098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/>
          </a:p>
        </p:txBody>
      </p:sp>
      <p:sp>
        <p:nvSpPr>
          <p:cNvPr id="178" name="Google Shape;178;p5"/>
          <p:cNvSpPr txBox="1"/>
          <p:nvPr/>
        </p:nvSpPr>
        <p:spPr>
          <a:xfrm>
            <a:off x="7092950" y="3860800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30,000</a:t>
            </a:r>
            <a:endParaRPr/>
          </a:p>
        </p:txBody>
      </p:sp>
      <p:sp>
        <p:nvSpPr>
          <p:cNvPr id="179" name="Google Shape;179;p5"/>
          <p:cNvSpPr txBox="1"/>
          <p:nvPr/>
        </p:nvSpPr>
        <p:spPr>
          <a:xfrm>
            <a:off x="7092950" y="3500437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6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50,000</a:t>
            </a:r>
            <a:endParaRPr/>
          </a:p>
        </p:txBody>
      </p:sp>
      <p:sp>
        <p:nvSpPr>
          <p:cNvPr id="180" name="Google Shape;180;p5"/>
          <p:cNvSpPr txBox="1"/>
          <p:nvPr/>
        </p:nvSpPr>
        <p:spPr>
          <a:xfrm>
            <a:off x="7092950" y="3141662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7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100,000</a:t>
            </a:r>
            <a:endParaRPr/>
          </a:p>
        </p:txBody>
      </p:sp>
      <p:sp>
        <p:nvSpPr>
          <p:cNvPr id="181" name="Google Shape;181;p5"/>
          <p:cNvSpPr txBox="1"/>
          <p:nvPr/>
        </p:nvSpPr>
        <p:spPr>
          <a:xfrm>
            <a:off x="7092950" y="4221162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endParaRPr/>
          </a:p>
        </p:txBody>
      </p:sp>
      <p:sp>
        <p:nvSpPr>
          <p:cNvPr id="182" name="Google Shape;182;p5"/>
          <p:cNvSpPr txBox="1"/>
          <p:nvPr/>
        </p:nvSpPr>
        <p:spPr>
          <a:xfrm>
            <a:off x="7092950" y="2781300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	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200,000</a:t>
            </a:r>
            <a:endParaRPr/>
          </a:p>
        </p:txBody>
      </p:sp>
      <p:sp>
        <p:nvSpPr>
          <p:cNvPr id="183" name="Google Shape;183;p5"/>
          <p:cNvSpPr txBox="1"/>
          <p:nvPr/>
        </p:nvSpPr>
        <p:spPr>
          <a:xfrm>
            <a:off x="7092950" y="2420937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9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300,000</a:t>
            </a:r>
            <a:endParaRPr/>
          </a:p>
        </p:txBody>
      </p:sp>
      <p:sp>
        <p:nvSpPr>
          <p:cNvPr id="184" name="Google Shape;184;p5"/>
          <p:cNvSpPr txBox="1"/>
          <p:nvPr/>
        </p:nvSpPr>
        <p:spPr>
          <a:xfrm>
            <a:off x="7092950" y="1692275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11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500,000</a:t>
            </a:r>
            <a:endParaRPr/>
          </a:p>
        </p:txBody>
      </p:sp>
      <p:sp>
        <p:nvSpPr>
          <p:cNvPr id="185" name="Google Shape;185;p5"/>
          <p:cNvSpPr txBox="1"/>
          <p:nvPr/>
        </p:nvSpPr>
        <p:spPr>
          <a:xfrm>
            <a:off x="7092950" y="2060575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400,000</a:t>
            </a:r>
            <a:endParaRPr/>
          </a:p>
        </p:txBody>
      </p:sp>
      <p:sp>
        <p:nvSpPr>
          <p:cNvPr id="186" name="Google Shape;186;p5"/>
          <p:cNvSpPr txBox="1"/>
          <p:nvPr/>
        </p:nvSpPr>
        <p:spPr>
          <a:xfrm>
            <a:off x="7092950" y="1268412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1" name="Google Shape;191;p6"/>
          <p:cNvCxnSpPr/>
          <p:nvPr/>
        </p:nvCxnSpPr>
        <p:spPr>
          <a:xfrm>
            <a:off x="0" y="4557712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192" name="Google Shape;19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5462" y="476250"/>
            <a:ext cx="2047875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3" name="Google Shape;193;p6"/>
          <p:cNvCxnSpPr/>
          <p:nvPr/>
        </p:nvCxnSpPr>
        <p:spPr>
          <a:xfrm rot="5400000">
            <a:off x="3087687" y="3429000"/>
            <a:ext cx="6858000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94" name="Google Shape;194;p6"/>
          <p:cNvCxnSpPr/>
          <p:nvPr/>
        </p:nvCxnSpPr>
        <p:spPr>
          <a:xfrm>
            <a:off x="0" y="3749675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95" name="Google Shape;195;p6"/>
          <p:cNvCxnSpPr/>
          <p:nvPr/>
        </p:nvCxnSpPr>
        <p:spPr>
          <a:xfrm>
            <a:off x="0" y="1962150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96" name="Google Shape;196;p6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D:	left</a:t>
            </a:r>
            <a:endParaRPr/>
          </a:p>
        </p:txBody>
      </p:sp>
      <p:sp>
        <p:nvSpPr>
          <p:cNvPr id="197" name="Google Shape;197;p6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C:	missed</a:t>
            </a:r>
            <a:endParaRPr/>
          </a:p>
        </p:txBody>
      </p:sp>
      <p:sp>
        <p:nvSpPr>
          <p:cNvPr id="198" name="Google Shape;198;p6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B:	made</a:t>
            </a:r>
            <a:endParaRPr/>
          </a:p>
        </p:txBody>
      </p:sp>
      <p:sp>
        <p:nvSpPr>
          <p:cNvPr id="199" name="Google Shape;199;p6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A:	did</a:t>
            </a:r>
            <a:endParaRPr/>
          </a:p>
        </p:txBody>
      </p:sp>
      <p:sp>
        <p:nvSpPr>
          <p:cNvPr id="200" name="Google Shape;200;p6"/>
          <p:cNvSpPr/>
          <p:nvPr/>
        </p:nvSpPr>
        <p:spPr>
          <a:xfrm>
            <a:off x="684212" y="1268412"/>
            <a:ext cx="5543550" cy="1368425"/>
          </a:xfrm>
          <a:prstGeom prst="hexagon">
            <a:avLst>
              <a:gd fmla="val 1333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4: </a:t>
            </a:r>
            <a:r>
              <a:rPr b="1" i="0" lang="en-US" sz="24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₱ </a:t>
            </a: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 ___ my homework.</a:t>
            </a:r>
            <a:endParaRPr/>
          </a:p>
        </p:txBody>
      </p:sp>
      <p:sp>
        <p:nvSpPr>
          <p:cNvPr id="201" name="Google Shape;201;p6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0B05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6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6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6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6"/>
          <p:cNvSpPr txBox="1"/>
          <p:nvPr/>
        </p:nvSpPr>
        <p:spPr>
          <a:xfrm>
            <a:off x="7092950" y="5805487"/>
            <a:ext cx="1511300" cy="646112"/>
          </a:xfrm>
          <a:prstGeom prst="rect">
            <a:avLst/>
          </a:prstGeom>
          <a:noFill/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Click here for next question</a:t>
            </a:r>
            <a:endParaRPr/>
          </a:p>
        </p:txBody>
      </p:sp>
      <p:sp>
        <p:nvSpPr>
          <p:cNvPr id="206" name="Google Shape;206;p6"/>
          <p:cNvSpPr txBox="1"/>
          <p:nvPr/>
        </p:nvSpPr>
        <p:spPr>
          <a:xfrm>
            <a:off x="7092950" y="5300662"/>
            <a:ext cx="136683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	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1000</a:t>
            </a:r>
            <a:endParaRPr/>
          </a:p>
        </p:txBody>
      </p:sp>
      <p:sp>
        <p:nvSpPr>
          <p:cNvPr id="207" name="Google Shape;207;p6"/>
          <p:cNvSpPr txBox="1"/>
          <p:nvPr/>
        </p:nvSpPr>
        <p:spPr>
          <a:xfrm>
            <a:off x="7092950" y="4941887"/>
            <a:ext cx="14795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2000</a:t>
            </a:r>
            <a:endParaRPr/>
          </a:p>
        </p:txBody>
      </p:sp>
      <p:sp>
        <p:nvSpPr>
          <p:cNvPr id="208" name="Google Shape;208;p6"/>
          <p:cNvSpPr txBox="1"/>
          <p:nvPr/>
        </p:nvSpPr>
        <p:spPr>
          <a:xfrm>
            <a:off x="7092950" y="4581525"/>
            <a:ext cx="155098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/>
          </a:p>
        </p:txBody>
      </p:sp>
      <p:sp>
        <p:nvSpPr>
          <p:cNvPr id="209" name="Google Shape;209;p6"/>
          <p:cNvSpPr txBox="1"/>
          <p:nvPr/>
        </p:nvSpPr>
        <p:spPr>
          <a:xfrm>
            <a:off x="7092950" y="3860800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30,000</a:t>
            </a:r>
            <a:endParaRPr/>
          </a:p>
        </p:txBody>
      </p:sp>
      <p:sp>
        <p:nvSpPr>
          <p:cNvPr id="210" name="Google Shape;210;p6"/>
          <p:cNvSpPr txBox="1"/>
          <p:nvPr/>
        </p:nvSpPr>
        <p:spPr>
          <a:xfrm>
            <a:off x="7092950" y="3500437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6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50,000</a:t>
            </a:r>
            <a:endParaRPr/>
          </a:p>
        </p:txBody>
      </p:sp>
      <p:sp>
        <p:nvSpPr>
          <p:cNvPr id="211" name="Google Shape;211;p6"/>
          <p:cNvSpPr txBox="1"/>
          <p:nvPr/>
        </p:nvSpPr>
        <p:spPr>
          <a:xfrm>
            <a:off x="7092950" y="3141662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7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100,000</a:t>
            </a:r>
            <a:endParaRPr/>
          </a:p>
        </p:txBody>
      </p:sp>
      <p:sp>
        <p:nvSpPr>
          <p:cNvPr id="212" name="Google Shape;212;p6"/>
          <p:cNvSpPr txBox="1"/>
          <p:nvPr/>
        </p:nvSpPr>
        <p:spPr>
          <a:xfrm>
            <a:off x="7092950" y="4221162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endParaRPr/>
          </a:p>
        </p:txBody>
      </p:sp>
      <p:sp>
        <p:nvSpPr>
          <p:cNvPr id="213" name="Google Shape;213;p6"/>
          <p:cNvSpPr txBox="1"/>
          <p:nvPr/>
        </p:nvSpPr>
        <p:spPr>
          <a:xfrm>
            <a:off x="7092950" y="2781300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	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200,000</a:t>
            </a:r>
            <a:endParaRPr/>
          </a:p>
        </p:txBody>
      </p:sp>
      <p:sp>
        <p:nvSpPr>
          <p:cNvPr id="214" name="Google Shape;214;p6"/>
          <p:cNvSpPr txBox="1"/>
          <p:nvPr/>
        </p:nvSpPr>
        <p:spPr>
          <a:xfrm>
            <a:off x="7092950" y="2420937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9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300,000</a:t>
            </a:r>
            <a:endParaRPr/>
          </a:p>
        </p:txBody>
      </p:sp>
      <p:sp>
        <p:nvSpPr>
          <p:cNvPr id="215" name="Google Shape;215;p6"/>
          <p:cNvSpPr txBox="1"/>
          <p:nvPr/>
        </p:nvSpPr>
        <p:spPr>
          <a:xfrm>
            <a:off x="7092950" y="1692275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11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500,000</a:t>
            </a:r>
            <a:endParaRPr/>
          </a:p>
        </p:txBody>
      </p:sp>
      <p:sp>
        <p:nvSpPr>
          <p:cNvPr id="216" name="Google Shape;216;p6"/>
          <p:cNvSpPr txBox="1"/>
          <p:nvPr/>
        </p:nvSpPr>
        <p:spPr>
          <a:xfrm>
            <a:off x="7092950" y="2060575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400,000</a:t>
            </a:r>
            <a:endParaRPr/>
          </a:p>
        </p:txBody>
      </p:sp>
      <p:sp>
        <p:nvSpPr>
          <p:cNvPr id="217" name="Google Shape;217;p6"/>
          <p:cNvSpPr txBox="1"/>
          <p:nvPr/>
        </p:nvSpPr>
        <p:spPr>
          <a:xfrm>
            <a:off x="7092950" y="1268412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2" name="Google Shape;222;p7"/>
          <p:cNvCxnSpPr/>
          <p:nvPr/>
        </p:nvCxnSpPr>
        <p:spPr>
          <a:xfrm>
            <a:off x="0" y="4557712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223" name="Google Shape;22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5462" y="476250"/>
            <a:ext cx="2047875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4" name="Google Shape;224;p7"/>
          <p:cNvCxnSpPr/>
          <p:nvPr/>
        </p:nvCxnSpPr>
        <p:spPr>
          <a:xfrm rot="5400000">
            <a:off x="3087687" y="3429000"/>
            <a:ext cx="6858000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5" name="Google Shape;225;p7"/>
          <p:cNvCxnSpPr/>
          <p:nvPr/>
        </p:nvCxnSpPr>
        <p:spPr>
          <a:xfrm>
            <a:off x="0" y="3749675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6" name="Google Shape;226;p7"/>
          <p:cNvCxnSpPr/>
          <p:nvPr/>
        </p:nvCxnSpPr>
        <p:spPr>
          <a:xfrm>
            <a:off x="0" y="1962150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27" name="Google Shape;227;p7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D:	went</a:t>
            </a:r>
            <a:endParaRPr/>
          </a:p>
        </p:txBody>
      </p:sp>
      <p:sp>
        <p:nvSpPr>
          <p:cNvPr id="228" name="Google Shape;228;p7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C:	took</a:t>
            </a:r>
            <a:endParaRPr/>
          </a:p>
        </p:txBody>
      </p:sp>
      <p:sp>
        <p:nvSpPr>
          <p:cNvPr id="229" name="Google Shape;229;p7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B:	did</a:t>
            </a:r>
            <a:endParaRPr/>
          </a:p>
        </p:txBody>
      </p:sp>
      <p:sp>
        <p:nvSpPr>
          <p:cNvPr id="230" name="Google Shape;230;p7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A:	ate</a:t>
            </a:r>
            <a:endParaRPr/>
          </a:p>
        </p:txBody>
      </p:sp>
      <p:sp>
        <p:nvSpPr>
          <p:cNvPr id="231" name="Google Shape;231;p7"/>
          <p:cNvSpPr/>
          <p:nvPr/>
        </p:nvSpPr>
        <p:spPr>
          <a:xfrm>
            <a:off x="684212" y="1268412"/>
            <a:ext cx="5543550" cy="1368425"/>
          </a:xfrm>
          <a:prstGeom prst="hexagon">
            <a:avLst>
              <a:gd fmla="val 1333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5: </a:t>
            </a:r>
            <a:r>
              <a:rPr b="1" i="0" lang="en-US" sz="24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₱ </a:t>
            </a: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30,000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 ____ some medicine.</a:t>
            </a:r>
            <a:endParaRPr/>
          </a:p>
        </p:txBody>
      </p:sp>
      <p:sp>
        <p:nvSpPr>
          <p:cNvPr id="232" name="Google Shape;232;p7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0B05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7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7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7"/>
          <p:cNvSpPr txBox="1"/>
          <p:nvPr/>
        </p:nvSpPr>
        <p:spPr>
          <a:xfrm>
            <a:off x="7092950" y="5805487"/>
            <a:ext cx="1511300" cy="646112"/>
          </a:xfrm>
          <a:prstGeom prst="rect">
            <a:avLst/>
          </a:prstGeom>
          <a:noFill/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Click here for next question</a:t>
            </a:r>
            <a:endParaRPr/>
          </a:p>
        </p:txBody>
      </p:sp>
      <p:sp>
        <p:nvSpPr>
          <p:cNvPr id="237" name="Google Shape;237;p7"/>
          <p:cNvSpPr txBox="1"/>
          <p:nvPr/>
        </p:nvSpPr>
        <p:spPr>
          <a:xfrm>
            <a:off x="7092950" y="5300662"/>
            <a:ext cx="136683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	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1000</a:t>
            </a:r>
            <a:endParaRPr/>
          </a:p>
        </p:txBody>
      </p:sp>
      <p:sp>
        <p:nvSpPr>
          <p:cNvPr id="238" name="Google Shape;238;p7"/>
          <p:cNvSpPr txBox="1"/>
          <p:nvPr/>
        </p:nvSpPr>
        <p:spPr>
          <a:xfrm>
            <a:off x="7092950" y="4941887"/>
            <a:ext cx="14795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2000</a:t>
            </a:r>
            <a:endParaRPr/>
          </a:p>
        </p:txBody>
      </p:sp>
      <p:sp>
        <p:nvSpPr>
          <p:cNvPr id="239" name="Google Shape;239;p7"/>
          <p:cNvSpPr txBox="1"/>
          <p:nvPr/>
        </p:nvSpPr>
        <p:spPr>
          <a:xfrm>
            <a:off x="7092950" y="4581525"/>
            <a:ext cx="155098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/>
          </a:p>
        </p:txBody>
      </p:sp>
      <p:sp>
        <p:nvSpPr>
          <p:cNvPr id="240" name="Google Shape;240;p7"/>
          <p:cNvSpPr txBox="1"/>
          <p:nvPr/>
        </p:nvSpPr>
        <p:spPr>
          <a:xfrm>
            <a:off x="7092950" y="3860800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30,000</a:t>
            </a:r>
            <a:endParaRPr/>
          </a:p>
        </p:txBody>
      </p:sp>
      <p:sp>
        <p:nvSpPr>
          <p:cNvPr id="241" name="Google Shape;241;p7"/>
          <p:cNvSpPr txBox="1"/>
          <p:nvPr/>
        </p:nvSpPr>
        <p:spPr>
          <a:xfrm>
            <a:off x="7092950" y="3500437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6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50,000</a:t>
            </a:r>
            <a:endParaRPr/>
          </a:p>
        </p:txBody>
      </p:sp>
      <p:sp>
        <p:nvSpPr>
          <p:cNvPr id="242" name="Google Shape;242;p7"/>
          <p:cNvSpPr txBox="1"/>
          <p:nvPr/>
        </p:nvSpPr>
        <p:spPr>
          <a:xfrm>
            <a:off x="7092950" y="3141662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7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100,000</a:t>
            </a:r>
            <a:endParaRPr/>
          </a:p>
        </p:txBody>
      </p:sp>
      <p:sp>
        <p:nvSpPr>
          <p:cNvPr id="243" name="Google Shape;243;p7"/>
          <p:cNvSpPr txBox="1"/>
          <p:nvPr/>
        </p:nvSpPr>
        <p:spPr>
          <a:xfrm>
            <a:off x="7092950" y="4221162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endParaRPr/>
          </a:p>
        </p:txBody>
      </p:sp>
      <p:sp>
        <p:nvSpPr>
          <p:cNvPr id="244" name="Google Shape;244;p7"/>
          <p:cNvSpPr txBox="1"/>
          <p:nvPr/>
        </p:nvSpPr>
        <p:spPr>
          <a:xfrm>
            <a:off x="7092950" y="2781300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	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200,000</a:t>
            </a:r>
            <a:endParaRPr/>
          </a:p>
        </p:txBody>
      </p:sp>
      <p:sp>
        <p:nvSpPr>
          <p:cNvPr id="245" name="Google Shape;245;p7"/>
          <p:cNvSpPr txBox="1"/>
          <p:nvPr/>
        </p:nvSpPr>
        <p:spPr>
          <a:xfrm>
            <a:off x="7092950" y="2420937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9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300,000</a:t>
            </a:r>
            <a:endParaRPr/>
          </a:p>
        </p:txBody>
      </p:sp>
      <p:sp>
        <p:nvSpPr>
          <p:cNvPr id="246" name="Google Shape;246;p7"/>
          <p:cNvSpPr txBox="1"/>
          <p:nvPr/>
        </p:nvSpPr>
        <p:spPr>
          <a:xfrm>
            <a:off x="7092950" y="1692275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11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500,000</a:t>
            </a:r>
            <a:endParaRPr/>
          </a:p>
        </p:txBody>
      </p:sp>
      <p:sp>
        <p:nvSpPr>
          <p:cNvPr id="247" name="Google Shape;247;p7"/>
          <p:cNvSpPr txBox="1"/>
          <p:nvPr/>
        </p:nvSpPr>
        <p:spPr>
          <a:xfrm>
            <a:off x="7092950" y="2060575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400,000</a:t>
            </a:r>
            <a:endParaRPr/>
          </a:p>
        </p:txBody>
      </p:sp>
      <p:sp>
        <p:nvSpPr>
          <p:cNvPr id="248" name="Google Shape;248;p7"/>
          <p:cNvSpPr txBox="1"/>
          <p:nvPr/>
        </p:nvSpPr>
        <p:spPr>
          <a:xfrm>
            <a:off x="7092950" y="1268412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3" name="Google Shape;253;p8"/>
          <p:cNvCxnSpPr/>
          <p:nvPr/>
        </p:nvCxnSpPr>
        <p:spPr>
          <a:xfrm>
            <a:off x="0" y="4557712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254" name="Google Shape;25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5462" y="476250"/>
            <a:ext cx="2047875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5" name="Google Shape;255;p8"/>
          <p:cNvCxnSpPr/>
          <p:nvPr/>
        </p:nvCxnSpPr>
        <p:spPr>
          <a:xfrm rot="5400000">
            <a:off x="3087687" y="3429000"/>
            <a:ext cx="6858000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56" name="Google Shape;256;p8"/>
          <p:cNvCxnSpPr/>
          <p:nvPr/>
        </p:nvCxnSpPr>
        <p:spPr>
          <a:xfrm>
            <a:off x="0" y="3749675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57" name="Google Shape;257;p8"/>
          <p:cNvCxnSpPr/>
          <p:nvPr/>
        </p:nvCxnSpPr>
        <p:spPr>
          <a:xfrm>
            <a:off x="0" y="1962150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58" name="Google Shape;258;p8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D:	took</a:t>
            </a:r>
            <a:endParaRPr/>
          </a:p>
        </p:txBody>
      </p:sp>
      <p:sp>
        <p:nvSpPr>
          <p:cNvPr id="259" name="Google Shape;259;p8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C:	did</a:t>
            </a:r>
            <a:endParaRPr/>
          </a:p>
        </p:txBody>
      </p:sp>
      <p:sp>
        <p:nvSpPr>
          <p:cNvPr id="260" name="Google Shape;260;p8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B:	had</a:t>
            </a:r>
            <a:endParaRPr/>
          </a:p>
        </p:txBody>
      </p:sp>
      <p:sp>
        <p:nvSpPr>
          <p:cNvPr id="261" name="Google Shape;261;p8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A:	made</a:t>
            </a:r>
            <a:endParaRPr/>
          </a:p>
        </p:txBody>
      </p:sp>
      <p:sp>
        <p:nvSpPr>
          <p:cNvPr id="262" name="Google Shape;262;p8"/>
          <p:cNvSpPr/>
          <p:nvPr/>
        </p:nvSpPr>
        <p:spPr>
          <a:xfrm>
            <a:off x="684212" y="1268412"/>
            <a:ext cx="5543550" cy="1368425"/>
          </a:xfrm>
          <a:prstGeom prst="hexagon">
            <a:avLst>
              <a:gd fmla="val 1333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6: </a:t>
            </a:r>
            <a:r>
              <a:rPr b="1" i="0" lang="en-US" sz="24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₱ 50</a:t>
            </a: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,000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 ____ the washing-up.</a:t>
            </a:r>
            <a:endParaRPr/>
          </a:p>
        </p:txBody>
      </p:sp>
      <p:sp>
        <p:nvSpPr>
          <p:cNvPr id="263" name="Google Shape;263;p8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0B05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8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8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8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"/>
          <p:cNvSpPr txBox="1"/>
          <p:nvPr/>
        </p:nvSpPr>
        <p:spPr>
          <a:xfrm>
            <a:off x="7092950" y="5805487"/>
            <a:ext cx="1511300" cy="646112"/>
          </a:xfrm>
          <a:prstGeom prst="rect">
            <a:avLst/>
          </a:prstGeom>
          <a:noFill/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Click here for next question</a:t>
            </a:r>
            <a:endParaRPr/>
          </a:p>
        </p:txBody>
      </p:sp>
      <p:sp>
        <p:nvSpPr>
          <p:cNvPr id="268" name="Google Shape;268;p8"/>
          <p:cNvSpPr txBox="1"/>
          <p:nvPr/>
        </p:nvSpPr>
        <p:spPr>
          <a:xfrm>
            <a:off x="7092950" y="5300662"/>
            <a:ext cx="136683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	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1000</a:t>
            </a:r>
            <a:endParaRPr/>
          </a:p>
        </p:txBody>
      </p:sp>
      <p:sp>
        <p:nvSpPr>
          <p:cNvPr id="269" name="Google Shape;269;p8"/>
          <p:cNvSpPr txBox="1"/>
          <p:nvPr/>
        </p:nvSpPr>
        <p:spPr>
          <a:xfrm>
            <a:off x="7092950" y="4941887"/>
            <a:ext cx="14795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2000</a:t>
            </a:r>
            <a:endParaRPr/>
          </a:p>
        </p:txBody>
      </p:sp>
      <p:sp>
        <p:nvSpPr>
          <p:cNvPr id="270" name="Google Shape;270;p8"/>
          <p:cNvSpPr txBox="1"/>
          <p:nvPr/>
        </p:nvSpPr>
        <p:spPr>
          <a:xfrm>
            <a:off x="7092950" y="4581525"/>
            <a:ext cx="155098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/>
          </a:p>
        </p:txBody>
      </p:sp>
      <p:sp>
        <p:nvSpPr>
          <p:cNvPr id="271" name="Google Shape;271;p8"/>
          <p:cNvSpPr txBox="1"/>
          <p:nvPr/>
        </p:nvSpPr>
        <p:spPr>
          <a:xfrm>
            <a:off x="7092950" y="3860800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30,000</a:t>
            </a:r>
            <a:endParaRPr/>
          </a:p>
        </p:txBody>
      </p:sp>
      <p:sp>
        <p:nvSpPr>
          <p:cNvPr id="272" name="Google Shape;272;p8"/>
          <p:cNvSpPr txBox="1"/>
          <p:nvPr/>
        </p:nvSpPr>
        <p:spPr>
          <a:xfrm>
            <a:off x="7092950" y="3500437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6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50,000</a:t>
            </a:r>
            <a:endParaRPr/>
          </a:p>
        </p:txBody>
      </p:sp>
      <p:sp>
        <p:nvSpPr>
          <p:cNvPr id="273" name="Google Shape;273;p8"/>
          <p:cNvSpPr txBox="1"/>
          <p:nvPr/>
        </p:nvSpPr>
        <p:spPr>
          <a:xfrm>
            <a:off x="7092950" y="3141662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7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100,000</a:t>
            </a:r>
            <a:endParaRPr/>
          </a:p>
        </p:txBody>
      </p:sp>
      <p:sp>
        <p:nvSpPr>
          <p:cNvPr id="274" name="Google Shape;274;p8"/>
          <p:cNvSpPr txBox="1"/>
          <p:nvPr/>
        </p:nvSpPr>
        <p:spPr>
          <a:xfrm>
            <a:off x="7092950" y="4221162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endParaRPr/>
          </a:p>
        </p:txBody>
      </p:sp>
      <p:sp>
        <p:nvSpPr>
          <p:cNvPr id="275" name="Google Shape;275;p8"/>
          <p:cNvSpPr txBox="1"/>
          <p:nvPr/>
        </p:nvSpPr>
        <p:spPr>
          <a:xfrm>
            <a:off x="7092950" y="2781300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	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200,000</a:t>
            </a:r>
            <a:endParaRPr/>
          </a:p>
        </p:txBody>
      </p:sp>
      <p:sp>
        <p:nvSpPr>
          <p:cNvPr id="276" name="Google Shape;276;p8"/>
          <p:cNvSpPr txBox="1"/>
          <p:nvPr/>
        </p:nvSpPr>
        <p:spPr>
          <a:xfrm>
            <a:off x="7092950" y="2420937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9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300,000</a:t>
            </a:r>
            <a:endParaRPr/>
          </a:p>
        </p:txBody>
      </p:sp>
      <p:sp>
        <p:nvSpPr>
          <p:cNvPr id="277" name="Google Shape;277;p8"/>
          <p:cNvSpPr txBox="1"/>
          <p:nvPr/>
        </p:nvSpPr>
        <p:spPr>
          <a:xfrm>
            <a:off x="7092950" y="1692275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11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500,000</a:t>
            </a:r>
            <a:endParaRPr/>
          </a:p>
        </p:txBody>
      </p:sp>
      <p:sp>
        <p:nvSpPr>
          <p:cNvPr id="278" name="Google Shape;278;p8"/>
          <p:cNvSpPr txBox="1"/>
          <p:nvPr/>
        </p:nvSpPr>
        <p:spPr>
          <a:xfrm>
            <a:off x="7092950" y="2060575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400,000</a:t>
            </a:r>
            <a:endParaRPr/>
          </a:p>
        </p:txBody>
      </p:sp>
      <p:sp>
        <p:nvSpPr>
          <p:cNvPr id="279" name="Google Shape;279;p8"/>
          <p:cNvSpPr txBox="1"/>
          <p:nvPr/>
        </p:nvSpPr>
        <p:spPr>
          <a:xfrm>
            <a:off x="7092950" y="1268412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4" name="Google Shape;284;p9"/>
          <p:cNvCxnSpPr/>
          <p:nvPr/>
        </p:nvCxnSpPr>
        <p:spPr>
          <a:xfrm>
            <a:off x="0" y="4557712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285" name="Google Shape;28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75462" y="476250"/>
            <a:ext cx="2047875" cy="60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6" name="Google Shape;286;p9"/>
          <p:cNvCxnSpPr/>
          <p:nvPr/>
        </p:nvCxnSpPr>
        <p:spPr>
          <a:xfrm rot="5400000">
            <a:off x="3087687" y="3429000"/>
            <a:ext cx="6858000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87" name="Google Shape;287;p9"/>
          <p:cNvCxnSpPr/>
          <p:nvPr/>
        </p:nvCxnSpPr>
        <p:spPr>
          <a:xfrm>
            <a:off x="0" y="3749675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88" name="Google Shape;288;p9"/>
          <p:cNvCxnSpPr/>
          <p:nvPr/>
        </p:nvCxnSpPr>
        <p:spPr>
          <a:xfrm>
            <a:off x="0" y="1962150"/>
            <a:ext cx="6516687" cy="0"/>
          </a:xfrm>
          <a:prstGeom prst="straightConnector1">
            <a:avLst/>
          </a:prstGeom>
          <a:noFill/>
          <a:ln cap="flat" cmpd="sng" w="25400">
            <a:solidFill>
              <a:srgbClr val="4A7EBB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89" name="Google Shape;289;p9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D:	think</a:t>
            </a:r>
            <a:endParaRPr/>
          </a:p>
        </p:txBody>
      </p:sp>
      <p:sp>
        <p:nvSpPr>
          <p:cNvPr id="290" name="Google Shape;290;p9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C:	make</a:t>
            </a:r>
            <a:endParaRPr/>
          </a:p>
        </p:txBody>
      </p:sp>
      <p:sp>
        <p:nvSpPr>
          <p:cNvPr id="291" name="Google Shape;291;p9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B:	do</a:t>
            </a:r>
            <a:endParaRPr/>
          </a:p>
        </p:txBody>
      </p:sp>
      <p:sp>
        <p:nvSpPr>
          <p:cNvPr id="292" name="Google Shape;292;p9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en-US" sz="18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A:	have</a:t>
            </a:r>
            <a:endParaRPr/>
          </a:p>
        </p:txBody>
      </p:sp>
      <p:sp>
        <p:nvSpPr>
          <p:cNvPr id="293" name="Google Shape;293;p9"/>
          <p:cNvSpPr/>
          <p:nvPr/>
        </p:nvSpPr>
        <p:spPr>
          <a:xfrm>
            <a:off x="684212" y="1268412"/>
            <a:ext cx="5543550" cy="1368425"/>
          </a:xfrm>
          <a:prstGeom prst="hexagon">
            <a:avLst>
              <a:gd fmla="val 1333" name="adj"/>
              <a:gd fmla="val 115470" name="vf"/>
            </a:avLst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7: </a:t>
            </a:r>
            <a:r>
              <a:rPr b="1" i="0" lang="en-US" sz="24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₱100</a:t>
            </a:r>
            <a:r>
              <a:rPr b="1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,000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</a:pPr>
            <a:r>
              <a:rPr b="0" i="0" lang="en-US" sz="2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 ____ a good idea.</a:t>
            </a:r>
            <a:endParaRPr/>
          </a:p>
        </p:txBody>
      </p:sp>
      <p:sp>
        <p:nvSpPr>
          <p:cNvPr id="294" name="Google Shape;294;p9"/>
          <p:cNvSpPr/>
          <p:nvPr/>
        </p:nvSpPr>
        <p:spPr>
          <a:xfrm>
            <a:off x="900112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00B05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9"/>
          <p:cNvSpPr/>
          <p:nvPr/>
        </p:nvSpPr>
        <p:spPr>
          <a:xfrm>
            <a:off x="3563937" y="3429000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9"/>
          <p:cNvSpPr/>
          <p:nvPr/>
        </p:nvSpPr>
        <p:spPr>
          <a:xfrm>
            <a:off x="900112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9"/>
          <p:cNvSpPr/>
          <p:nvPr/>
        </p:nvSpPr>
        <p:spPr>
          <a:xfrm>
            <a:off x="3563937" y="4221162"/>
            <a:ext cx="2447925" cy="647700"/>
          </a:xfrm>
          <a:prstGeom prst="hexagon">
            <a:avLst>
              <a:gd fmla="val 1429" name="adj"/>
              <a:gd fmla="val 115470" name="vf"/>
            </a:avLst>
          </a:prstGeom>
          <a:solidFill>
            <a:srgbClr val="C00000">
              <a:alpha val="3647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9"/>
          <p:cNvSpPr txBox="1"/>
          <p:nvPr/>
        </p:nvSpPr>
        <p:spPr>
          <a:xfrm>
            <a:off x="7092950" y="5805487"/>
            <a:ext cx="1511300" cy="646112"/>
          </a:xfrm>
          <a:prstGeom prst="rect">
            <a:avLst/>
          </a:prstGeom>
          <a:noFill/>
          <a:ln cap="flat" cmpd="sng" w="25400">
            <a:solidFill>
              <a:srgbClr val="0070C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Click here for next question</a:t>
            </a:r>
            <a:endParaRPr/>
          </a:p>
        </p:txBody>
      </p:sp>
      <p:sp>
        <p:nvSpPr>
          <p:cNvPr id="299" name="Google Shape;299;p9"/>
          <p:cNvSpPr txBox="1"/>
          <p:nvPr/>
        </p:nvSpPr>
        <p:spPr>
          <a:xfrm>
            <a:off x="7092950" y="5300662"/>
            <a:ext cx="136683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	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1000</a:t>
            </a:r>
            <a:endParaRPr/>
          </a:p>
        </p:txBody>
      </p:sp>
      <p:sp>
        <p:nvSpPr>
          <p:cNvPr id="300" name="Google Shape;300;p9"/>
          <p:cNvSpPr txBox="1"/>
          <p:nvPr/>
        </p:nvSpPr>
        <p:spPr>
          <a:xfrm>
            <a:off x="7092950" y="4941887"/>
            <a:ext cx="14795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2000</a:t>
            </a:r>
            <a:endParaRPr/>
          </a:p>
        </p:txBody>
      </p:sp>
      <p:sp>
        <p:nvSpPr>
          <p:cNvPr id="301" name="Google Shape;301;p9"/>
          <p:cNvSpPr txBox="1"/>
          <p:nvPr/>
        </p:nvSpPr>
        <p:spPr>
          <a:xfrm>
            <a:off x="7092950" y="4581525"/>
            <a:ext cx="1550987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5000</a:t>
            </a:r>
            <a:endParaRPr/>
          </a:p>
        </p:txBody>
      </p:sp>
      <p:sp>
        <p:nvSpPr>
          <p:cNvPr id="302" name="Google Shape;302;p9"/>
          <p:cNvSpPr txBox="1"/>
          <p:nvPr/>
        </p:nvSpPr>
        <p:spPr>
          <a:xfrm>
            <a:off x="7092950" y="3860800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30,000</a:t>
            </a:r>
            <a:endParaRPr/>
          </a:p>
        </p:txBody>
      </p:sp>
      <p:sp>
        <p:nvSpPr>
          <p:cNvPr id="303" name="Google Shape;303;p9"/>
          <p:cNvSpPr txBox="1"/>
          <p:nvPr/>
        </p:nvSpPr>
        <p:spPr>
          <a:xfrm>
            <a:off x="7092950" y="3500437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6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50,000</a:t>
            </a:r>
            <a:endParaRPr/>
          </a:p>
        </p:txBody>
      </p:sp>
      <p:sp>
        <p:nvSpPr>
          <p:cNvPr id="304" name="Google Shape;304;p9"/>
          <p:cNvSpPr txBox="1"/>
          <p:nvPr/>
        </p:nvSpPr>
        <p:spPr>
          <a:xfrm>
            <a:off x="7092950" y="3141662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7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100,000</a:t>
            </a:r>
            <a:endParaRPr/>
          </a:p>
        </p:txBody>
      </p:sp>
      <p:sp>
        <p:nvSpPr>
          <p:cNvPr id="305" name="Google Shape;305;p9"/>
          <p:cNvSpPr txBox="1"/>
          <p:nvPr/>
        </p:nvSpPr>
        <p:spPr>
          <a:xfrm>
            <a:off x="7092950" y="4221162"/>
            <a:ext cx="16224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10,000</a:t>
            </a:r>
            <a:endParaRPr/>
          </a:p>
        </p:txBody>
      </p:sp>
      <p:sp>
        <p:nvSpPr>
          <p:cNvPr id="306" name="Google Shape;306;p9"/>
          <p:cNvSpPr txBox="1"/>
          <p:nvPr/>
        </p:nvSpPr>
        <p:spPr>
          <a:xfrm>
            <a:off x="7092950" y="2781300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	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200,000</a:t>
            </a:r>
            <a:endParaRPr/>
          </a:p>
        </p:txBody>
      </p:sp>
      <p:sp>
        <p:nvSpPr>
          <p:cNvPr id="307" name="Google Shape;307;p9"/>
          <p:cNvSpPr txBox="1"/>
          <p:nvPr/>
        </p:nvSpPr>
        <p:spPr>
          <a:xfrm>
            <a:off x="7092950" y="2420937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9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300,000</a:t>
            </a:r>
            <a:endParaRPr/>
          </a:p>
        </p:txBody>
      </p:sp>
      <p:sp>
        <p:nvSpPr>
          <p:cNvPr id="308" name="Google Shape;308;p9"/>
          <p:cNvSpPr txBox="1"/>
          <p:nvPr/>
        </p:nvSpPr>
        <p:spPr>
          <a:xfrm>
            <a:off x="7092950" y="1692275"/>
            <a:ext cx="1693862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11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500,000</a:t>
            </a:r>
            <a:endParaRPr/>
          </a:p>
        </p:txBody>
      </p:sp>
      <p:sp>
        <p:nvSpPr>
          <p:cNvPr id="309" name="Google Shape;309;p9"/>
          <p:cNvSpPr txBox="1"/>
          <p:nvPr/>
        </p:nvSpPr>
        <p:spPr>
          <a:xfrm>
            <a:off x="7092950" y="2060575"/>
            <a:ext cx="176530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6C0A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10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₱ </a:t>
            </a:r>
            <a:r>
              <a:rPr b="1" i="0" lang="en-US" sz="1800" u="none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400,000</a:t>
            </a:r>
            <a:endParaRPr/>
          </a:p>
        </p:txBody>
      </p:sp>
      <p:sp>
        <p:nvSpPr>
          <p:cNvPr id="310" name="Google Shape;310;p9"/>
          <p:cNvSpPr txBox="1"/>
          <p:nvPr/>
        </p:nvSpPr>
        <p:spPr>
          <a:xfrm>
            <a:off x="7092950" y="1268412"/>
            <a:ext cx="20510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	</a:t>
            </a:r>
            <a:r>
              <a:rPr b="1" i="0" lang="en-US" sz="1800" u="none">
                <a:solidFill>
                  <a:srgbClr val="E46C0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₱ </a:t>
            </a:r>
            <a:r>
              <a:rPr b="1" i="0" lang="en-US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million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2010-12-03T12:14:22Z</dcterms:created>
  <dc:creator>User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