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71" r:id="rId2"/>
    <p:sldId id="273" r:id="rId3"/>
    <p:sldId id="272" r:id="rId4"/>
  </p:sldIdLst>
  <p:sldSz cx="9144000" cy="6858000" type="screen4x3"/>
  <p:notesSz cx="6858000" cy="9144000"/>
  <p:embeddedFontLst>
    <p:embeddedFont>
      <p:font typeface="Calibri" pitchFamily="34" charset="0"/>
      <p:regular r:id="rId5"/>
      <p:bold r:id="rId6"/>
      <p:italic r:id="rId7"/>
      <p:boldItalic r:id="rId8"/>
    </p:embeddedFont>
    <p:embeddedFont>
      <p:font typeface="Poppins SemiBold" charset="0"/>
      <p:bold r:id="rId9"/>
    </p:embeddedFont>
    <p:embeddedFont>
      <p:font typeface="Patrick Hand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33"/>
    <a:srgbClr val="99FF33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014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58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4931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067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11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559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63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8622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446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20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568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E6854-400E-4661-91E7-B9A1DFFBC66D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BD2D7-3BDC-48C6-87BC-3EEC86AA7E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723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4597617"/>
            <a:ext cx="8991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Divide the class into two teams. Each team then takes turns in choosing TWO squares. If the two squares are the same word , then the team gets a point. If the two squares are different, then click on the red circle to hide the picture again. Students must try to remember where the matching pairs of words are.</a:t>
            </a:r>
          </a:p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YOU MAY EDIT (1-14 items / boxes by your choice of pairing words </a:t>
            </a:r>
            <a:r>
              <a:rPr lang="en-US" sz="2200" i="1" dirty="0" smtClean="0">
                <a:cs typeface="Poppins SemiBold" panose="00000700000000000000" pitchFamily="2" charset="0"/>
              </a:rPr>
              <a:t>etc, good for a 7-item test)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19200"/>
            <a:ext cx="4724243" cy="27715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3962400"/>
            <a:ext cx="8077200" cy="58477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+mj-lt"/>
              </a:rPr>
              <a:t>How to Play</a:t>
            </a:r>
            <a:endParaRPr lang="en-US" sz="800" b="1" u="sng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6534090"/>
            <a:ext cx="8077200" cy="40011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www.Games4esl.com</a:t>
            </a:r>
            <a:endParaRPr lang="en-US" sz="5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0"/>
            <a:ext cx="8077200" cy="76944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latin typeface="+mj-lt"/>
              </a:rPr>
              <a:t>Matching Game</a:t>
            </a:r>
            <a:endParaRPr lang="en-US" sz="1050" b="1" u="sng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447800"/>
            <a:ext cx="8991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LESSON: DAYS OF THE WEEK</a:t>
            </a:r>
          </a:p>
          <a:p>
            <a:pPr algn="ctr"/>
            <a:endParaRPr lang="en-US" sz="2200" i="1" dirty="0" smtClean="0">
              <a:cs typeface="Poppins SemiBold" panose="00000700000000000000" pitchFamily="2" charset="0"/>
            </a:endParaRPr>
          </a:p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There are 7 days in 1 week: Monday, Tuesday, Wednesday, Thursday, Friday, Saturday and Sunday.</a:t>
            </a:r>
          </a:p>
          <a:p>
            <a:pPr algn="ctr"/>
            <a:endParaRPr lang="en-US" sz="2200" i="1" dirty="0" smtClean="0">
              <a:cs typeface="Poppins SemiBold" panose="00000700000000000000" pitchFamily="2" charset="0"/>
            </a:endParaRPr>
          </a:p>
          <a:p>
            <a:pPr algn="ctr"/>
            <a:endParaRPr lang="en-US" sz="2200" i="1" dirty="0" smtClean="0">
              <a:cs typeface="Poppins SemiBold" panose="00000700000000000000" pitchFamily="2" charset="0"/>
            </a:endParaRPr>
          </a:p>
          <a:p>
            <a:pPr algn="ctr"/>
            <a:r>
              <a:rPr lang="en-US" sz="2200" i="1" dirty="0" smtClean="0">
                <a:cs typeface="Poppins SemiBold" panose="00000700000000000000" pitchFamily="2" charset="0"/>
              </a:rPr>
              <a:t>Match the correct numbers with the same corresponding day.</a:t>
            </a:r>
            <a:endParaRPr lang="en-US" sz="2200" i="1" dirty="0"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0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77600004"/>
              </p:ext>
            </p:extLst>
          </p:nvPr>
        </p:nvGraphicFramePr>
        <p:xfrm>
          <a:off x="0" y="0"/>
          <a:ext cx="9144000" cy="6807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Friday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Monday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Friday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Saturday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Tuesday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Thursday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Wednesday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Saturday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Monday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Thursday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Tuesday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  <a:tr h="972457">
                <a:tc>
                  <a:txBody>
                    <a:bodyPr/>
                    <a:lstStyle/>
                    <a:p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Wednesday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Patrick Hand" panose="00000500000000000000" pitchFamily="2" charset="0"/>
                        <a:cs typeface="Poppins SemiBold" panose="00000700000000000000" pitchFamily="2" charset="0"/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chemeClr val="tx1"/>
                          </a:solidFill>
                          <a:latin typeface="Patrick Hand" panose="00000500000000000000" pitchFamily="2" charset="0"/>
                          <a:cs typeface="Poppins SemiBold" panose="00000700000000000000" pitchFamily="2" charset="0"/>
                        </a:rPr>
                        <a:t>Sunday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9696" y="66184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20" name="&quot;No&quot; Symbol 19"/>
          <p:cNvSpPr/>
          <p:nvPr/>
        </p:nvSpPr>
        <p:spPr>
          <a:xfrm>
            <a:off x="3721810" y="19947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9696" y="1003055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49" name="&quot;No&quot; Symbol 48"/>
          <p:cNvSpPr/>
          <p:nvPr/>
        </p:nvSpPr>
        <p:spPr>
          <a:xfrm>
            <a:off x="3721810" y="1136348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3008" y="1981870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5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1" name="&quot;No&quot; Symbol 50"/>
          <p:cNvSpPr/>
          <p:nvPr/>
        </p:nvSpPr>
        <p:spPr>
          <a:xfrm>
            <a:off x="3725122" y="211516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3008" y="2944499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7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3" name="&quot;No&quot; Symbol 52"/>
          <p:cNvSpPr/>
          <p:nvPr/>
        </p:nvSpPr>
        <p:spPr>
          <a:xfrm>
            <a:off x="3725122" y="3077792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3008" y="4878267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11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6" name="&quot;No&quot; Symbol 55"/>
          <p:cNvSpPr/>
          <p:nvPr/>
        </p:nvSpPr>
        <p:spPr>
          <a:xfrm>
            <a:off x="3725122" y="506307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008" y="584089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13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8" name="&quot;No&quot; Symbol 57"/>
          <p:cNvSpPr/>
          <p:nvPr/>
        </p:nvSpPr>
        <p:spPr>
          <a:xfrm>
            <a:off x="3725122" y="5999947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63321" y="392441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9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0" name="&quot;No&quot; Symbol 59"/>
          <p:cNvSpPr/>
          <p:nvPr/>
        </p:nvSpPr>
        <p:spPr>
          <a:xfrm>
            <a:off x="3735435" y="4057706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609891" y="63321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2" name="&quot;No&quot; Symbol 61"/>
          <p:cNvSpPr/>
          <p:nvPr/>
        </p:nvSpPr>
        <p:spPr>
          <a:xfrm>
            <a:off x="8282005" y="19661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609891" y="1000192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4" name="&quot;No&quot; Symbol 63"/>
          <p:cNvSpPr/>
          <p:nvPr/>
        </p:nvSpPr>
        <p:spPr>
          <a:xfrm>
            <a:off x="8282005" y="1133485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4613203" y="1979007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6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6" name="&quot;No&quot; Symbol 65"/>
          <p:cNvSpPr/>
          <p:nvPr/>
        </p:nvSpPr>
        <p:spPr>
          <a:xfrm>
            <a:off x="8285317" y="2112300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613203" y="2941636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8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68" name="&quot;No&quot; Symbol 67"/>
          <p:cNvSpPr/>
          <p:nvPr/>
        </p:nvSpPr>
        <p:spPr>
          <a:xfrm>
            <a:off x="8285317" y="3074929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613203" y="4875404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12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0" name="&quot;No&quot; Symbol 69"/>
          <p:cNvSpPr/>
          <p:nvPr/>
        </p:nvSpPr>
        <p:spPr>
          <a:xfrm>
            <a:off x="8285317" y="506021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13203" y="5838033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14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2" name="&quot;No&quot; Symbol 71"/>
          <p:cNvSpPr/>
          <p:nvPr/>
        </p:nvSpPr>
        <p:spPr>
          <a:xfrm>
            <a:off x="8285317" y="5997084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10637" y="3921550"/>
            <a:ext cx="4495800" cy="927703"/>
          </a:xfrm>
          <a:prstGeom prst="rect">
            <a:avLst/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10</a:t>
            </a:r>
            <a:endParaRPr lang="en-US" sz="7200" dirty="0">
              <a:solidFill>
                <a:schemeClr val="bg1"/>
              </a:solidFill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74" name="&quot;No&quot; Symbol 73"/>
          <p:cNvSpPr/>
          <p:nvPr/>
        </p:nvSpPr>
        <p:spPr>
          <a:xfrm>
            <a:off x="8295630" y="4054843"/>
            <a:ext cx="678820" cy="60960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54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5" grpId="0" animBg="1"/>
      <p:bldP spid="55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On-screen Show (4:3)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Poppins SemiBold</vt:lpstr>
      <vt:lpstr>Patrick Hand</vt:lpstr>
      <vt:lpstr>Office Theme</vt:lpstr>
      <vt:lpstr>Slide 1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2019-08-03T00:08:36Z</dcterms:created>
  <dcterms:modified xsi:type="dcterms:W3CDTF">2021-01-19T10:45:54Z</dcterms:modified>
  <cp:contentStatus/>
</cp:coreProperties>
</file>